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1DDD92-835E-4BF7-9D72-A2FF851D2DD5}" v="17" dt="2024-02-22T21:40:25.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72"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Allison(AUS)" userId="213acdd6-49e9-490d-ba50-f523119a77f9" providerId="ADAL" clId="{801DDD92-835E-4BF7-9D72-A2FF851D2DD5}"/>
    <pc:docChg chg="undo custSel modSld">
      <pc:chgData name="Hannah Allison(AUS)" userId="213acdd6-49e9-490d-ba50-f523119a77f9" providerId="ADAL" clId="{801DDD92-835E-4BF7-9D72-A2FF851D2DD5}" dt="2024-02-22T21:40:25.007" v="98"/>
      <pc:docMkLst>
        <pc:docMk/>
      </pc:docMkLst>
      <pc:sldChg chg="addSp modSp mod setBg setClrOvrMap">
        <pc:chgData name="Hannah Allison(AUS)" userId="213acdd6-49e9-490d-ba50-f523119a77f9" providerId="ADAL" clId="{801DDD92-835E-4BF7-9D72-A2FF851D2DD5}" dt="2024-02-22T21:33:11.879" v="5" actId="26606"/>
        <pc:sldMkLst>
          <pc:docMk/>
          <pc:sldMk cId="313422765" sldId="256"/>
        </pc:sldMkLst>
        <pc:spChg chg="mod ord">
          <ac:chgData name="Hannah Allison(AUS)" userId="213acdd6-49e9-490d-ba50-f523119a77f9" providerId="ADAL" clId="{801DDD92-835E-4BF7-9D72-A2FF851D2DD5}" dt="2024-02-22T21:33:11.879" v="5" actId="26606"/>
          <ac:spMkLst>
            <pc:docMk/>
            <pc:sldMk cId="313422765" sldId="256"/>
            <ac:spMk id="2" creationId="{2DFEDE33-891A-5CD2-6076-FF731A2BA331}"/>
          </ac:spMkLst>
        </pc:spChg>
        <pc:spChg chg="mod">
          <ac:chgData name="Hannah Allison(AUS)" userId="213acdd6-49e9-490d-ba50-f523119a77f9" providerId="ADAL" clId="{801DDD92-835E-4BF7-9D72-A2FF851D2DD5}" dt="2024-02-22T21:33:11.879" v="5" actId="26606"/>
          <ac:spMkLst>
            <pc:docMk/>
            <pc:sldMk cId="313422765" sldId="256"/>
            <ac:spMk id="3" creationId="{DC59162C-21C1-088B-DA54-281ECC5581E6}"/>
          </ac:spMkLst>
        </pc:spChg>
        <pc:spChg chg="add">
          <ac:chgData name="Hannah Allison(AUS)" userId="213acdd6-49e9-490d-ba50-f523119a77f9" providerId="ADAL" clId="{801DDD92-835E-4BF7-9D72-A2FF851D2DD5}" dt="2024-02-22T21:33:11.879" v="5" actId="26606"/>
          <ac:spMkLst>
            <pc:docMk/>
            <pc:sldMk cId="313422765" sldId="256"/>
            <ac:spMk id="8" creationId="{27577DEC-D9A5-404D-9789-702F4319BEC8}"/>
          </ac:spMkLst>
        </pc:spChg>
        <pc:grpChg chg="add">
          <ac:chgData name="Hannah Allison(AUS)" userId="213acdd6-49e9-490d-ba50-f523119a77f9" providerId="ADAL" clId="{801DDD92-835E-4BF7-9D72-A2FF851D2DD5}" dt="2024-02-22T21:33:11.879" v="5" actId="26606"/>
          <ac:grpSpMkLst>
            <pc:docMk/>
            <pc:sldMk cId="313422765" sldId="256"/>
            <ac:grpSpMk id="10" creationId="{CEEA9366-CEA8-4F23-B065-4337F0D836FE}"/>
          </ac:grpSpMkLst>
        </pc:grpChg>
      </pc:sldChg>
      <pc:sldChg chg="addSp delSp modSp mod setBg">
        <pc:chgData name="Hannah Allison(AUS)" userId="213acdd6-49e9-490d-ba50-f523119a77f9" providerId="ADAL" clId="{801DDD92-835E-4BF7-9D72-A2FF851D2DD5}" dt="2024-02-22T21:33:27.939" v="6" actId="26606"/>
        <pc:sldMkLst>
          <pc:docMk/>
          <pc:sldMk cId="3515984161" sldId="257"/>
        </pc:sldMkLst>
        <pc:spChg chg="mod">
          <ac:chgData name="Hannah Allison(AUS)" userId="213acdd6-49e9-490d-ba50-f523119a77f9" providerId="ADAL" clId="{801DDD92-835E-4BF7-9D72-A2FF851D2DD5}" dt="2024-02-22T21:33:27.939" v="6" actId="26606"/>
          <ac:spMkLst>
            <pc:docMk/>
            <pc:sldMk cId="3515984161" sldId="257"/>
            <ac:spMk id="4" creationId="{3801F378-E41E-55A4-E665-0C46DDB565F7}"/>
          </ac:spMkLst>
        </pc:spChg>
        <pc:spChg chg="del mod">
          <ac:chgData name="Hannah Allison(AUS)" userId="213acdd6-49e9-490d-ba50-f523119a77f9" providerId="ADAL" clId="{801DDD92-835E-4BF7-9D72-A2FF851D2DD5}" dt="2024-02-22T21:33:27.939" v="6" actId="26606"/>
          <ac:spMkLst>
            <pc:docMk/>
            <pc:sldMk cId="3515984161" sldId="257"/>
            <ac:spMk id="5" creationId="{5F23124C-E227-8AE1-895A-A49BB63C1BF0}"/>
          </ac:spMkLst>
        </pc:spChg>
        <pc:spChg chg="add">
          <ac:chgData name="Hannah Allison(AUS)" userId="213acdd6-49e9-490d-ba50-f523119a77f9" providerId="ADAL" clId="{801DDD92-835E-4BF7-9D72-A2FF851D2DD5}" dt="2024-02-22T21:33:27.939" v="6" actId="26606"/>
          <ac:spMkLst>
            <pc:docMk/>
            <pc:sldMk cId="3515984161" sldId="257"/>
            <ac:spMk id="11" creationId="{9F4444CE-BC8D-4D61-B303-4C05614E62AB}"/>
          </ac:spMkLst>
        </pc:spChg>
        <pc:spChg chg="add">
          <ac:chgData name="Hannah Allison(AUS)" userId="213acdd6-49e9-490d-ba50-f523119a77f9" providerId="ADAL" clId="{801DDD92-835E-4BF7-9D72-A2FF851D2DD5}" dt="2024-02-22T21:33:27.939" v="6" actId="26606"/>
          <ac:spMkLst>
            <pc:docMk/>
            <pc:sldMk cId="3515984161" sldId="257"/>
            <ac:spMk id="13" creationId="{73772B81-181F-48B7-8826-4D9686D15DF5}"/>
          </ac:spMkLst>
        </pc:spChg>
        <pc:spChg chg="add">
          <ac:chgData name="Hannah Allison(AUS)" userId="213acdd6-49e9-490d-ba50-f523119a77f9" providerId="ADAL" clId="{801DDD92-835E-4BF7-9D72-A2FF851D2DD5}" dt="2024-02-22T21:33:27.939" v="6" actId="26606"/>
          <ac:spMkLst>
            <pc:docMk/>
            <pc:sldMk cId="3515984161" sldId="257"/>
            <ac:spMk id="15" creationId="{B2205F6E-03C6-4E92-877C-E2482F6599AA}"/>
          </ac:spMkLst>
        </pc:spChg>
        <pc:graphicFrameChg chg="add">
          <ac:chgData name="Hannah Allison(AUS)" userId="213acdd6-49e9-490d-ba50-f523119a77f9" providerId="ADAL" clId="{801DDD92-835E-4BF7-9D72-A2FF851D2DD5}" dt="2024-02-22T21:33:27.939" v="6" actId="26606"/>
          <ac:graphicFrameMkLst>
            <pc:docMk/>
            <pc:sldMk cId="3515984161" sldId="257"/>
            <ac:graphicFrameMk id="7" creationId="{824A9069-EBE9-54EF-ABFA-A0500796E1CF}"/>
          </ac:graphicFrameMkLst>
        </pc:graphicFrameChg>
      </pc:sldChg>
      <pc:sldChg chg="addSp delSp modSp mod setBg">
        <pc:chgData name="Hannah Allison(AUS)" userId="213acdd6-49e9-490d-ba50-f523119a77f9" providerId="ADAL" clId="{801DDD92-835E-4BF7-9D72-A2FF851D2DD5}" dt="2024-02-22T21:33:52.256" v="10" actId="26606"/>
        <pc:sldMkLst>
          <pc:docMk/>
          <pc:sldMk cId="4132345925" sldId="258"/>
        </pc:sldMkLst>
        <pc:spChg chg="mod">
          <ac:chgData name="Hannah Allison(AUS)" userId="213acdd6-49e9-490d-ba50-f523119a77f9" providerId="ADAL" clId="{801DDD92-835E-4BF7-9D72-A2FF851D2DD5}" dt="2024-02-22T21:33:52.256" v="10" actId="26606"/>
          <ac:spMkLst>
            <pc:docMk/>
            <pc:sldMk cId="4132345925" sldId="258"/>
            <ac:spMk id="2" creationId="{45E628F0-D3C5-E842-159C-B5DFEA9F7D9A}"/>
          </ac:spMkLst>
        </pc:spChg>
        <pc:spChg chg="add del mod">
          <ac:chgData name="Hannah Allison(AUS)" userId="213acdd6-49e9-490d-ba50-f523119a77f9" providerId="ADAL" clId="{801DDD92-835E-4BF7-9D72-A2FF851D2DD5}" dt="2024-02-22T21:33:52.256" v="10" actId="26606"/>
          <ac:spMkLst>
            <pc:docMk/>
            <pc:sldMk cId="4132345925" sldId="258"/>
            <ac:spMk id="3" creationId="{8084A6CC-5A57-30E5-6A1E-0BC650C280DA}"/>
          </ac:spMkLst>
        </pc:spChg>
        <pc:spChg chg="add del">
          <ac:chgData name="Hannah Allison(AUS)" userId="213acdd6-49e9-490d-ba50-f523119a77f9" providerId="ADAL" clId="{801DDD92-835E-4BF7-9D72-A2FF851D2DD5}" dt="2024-02-22T21:33:52.256" v="10" actId="26606"/>
          <ac:spMkLst>
            <pc:docMk/>
            <pc:sldMk cId="4132345925" sldId="258"/>
            <ac:spMk id="7" creationId="{3BCB5F6A-9EB0-40B0-9D13-3023E9A20508}"/>
          </ac:spMkLst>
        </pc:spChg>
        <pc:spChg chg="add del">
          <ac:chgData name="Hannah Allison(AUS)" userId="213acdd6-49e9-490d-ba50-f523119a77f9" providerId="ADAL" clId="{801DDD92-835E-4BF7-9D72-A2FF851D2DD5}" dt="2024-02-22T21:33:39.601" v="8" actId="26606"/>
          <ac:spMkLst>
            <pc:docMk/>
            <pc:sldMk cId="4132345925" sldId="258"/>
            <ac:spMk id="9" creationId="{9F4444CE-BC8D-4D61-B303-4C05614E62AB}"/>
          </ac:spMkLst>
        </pc:spChg>
        <pc:spChg chg="add del">
          <ac:chgData name="Hannah Allison(AUS)" userId="213acdd6-49e9-490d-ba50-f523119a77f9" providerId="ADAL" clId="{801DDD92-835E-4BF7-9D72-A2FF851D2DD5}" dt="2024-02-22T21:33:39.601" v="8" actId="26606"/>
          <ac:spMkLst>
            <pc:docMk/>
            <pc:sldMk cId="4132345925" sldId="258"/>
            <ac:spMk id="11" creationId="{73772B81-181F-48B7-8826-4D9686D15DF5}"/>
          </ac:spMkLst>
        </pc:spChg>
        <pc:spChg chg="add del">
          <ac:chgData name="Hannah Allison(AUS)" userId="213acdd6-49e9-490d-ba50-f523119a77f9" providerId="ADAL" clId="{801DDD92-835E-4BF7-9D72-A2FF851D2DD5}" dt="2024-02-22T21:33:39.601" v="8" actId="26606"/>
          <ac:spMkLst>
            <pc:docMk/>
            <pc:sldMk cId="4132345925" sldId="258"/>
            <ac:spMk id="13" creationId="{B2205F6E-03C6-4E92-877C-E2482F6599AA}"/>
          </ac:spMkLst>
        </pc:spChg>
        <pc:graphicFrameChg chg="add del">
          <ac:chgData name="Hannah Allison(AUS)" userId="213acdd6-49e9-490d-ba50-f523119a77f9" providerId="ADAL" clId="{801DDD92-835E-4BF7-9D72-A2FF851D2DD5}" dt="2024-02-22T21:33:39.601" v="8" actId="26606"/>
          <ac:graphicFrameMkLst>
            <pc:docMk/>
            <pc:sldMk cId="4132345925" sldId="258"/>
            <ac:graphicFrameMk id="5" creationId="{F98BBFB9-B636-AF7E-9FF0-2A8748C43DFD}"/>
          </ac:graphicFrameMkLst>
        </pc:graphicFrameChg>
        <pc:picChg chg="add del">
          <ac:chgData name="Hannah Allison(AUS)" userId="213acdd6-49e9-490d-ba50-f523119a77f9" providerId="ADAL" clId="{801DDD92-835E-4BF7-9D72-A2FF851D2DD5}" dt="2024-02-22T21:33:52.256" v="10" actId="26606"/>
          <ac:picMkLst>
            <pc:docMk/>
            <pc:sldMk cId="4132345925" sldId="258"/>
            <ac:picMk id="6" creationId="{2814BD51-0DDC-C5B9-AB73-6A4C05576788}"/>
          </ac:picMkLst>
        </pc:picChg>
      </pc:sldChg>
      <pc:sldChg chg="addSp delSp modSp mod setBg">
        <pc:chgData name="Hannah Allison(AUS)" userId="213acdd6-49e9-490d-ba50-f523119a77f9" providerId="ADAL" clId="{801DDD92-835E-4BF7-9D72-A2FF851D2DD5}" dt="2024-02-22T21:34:03.364" v="11" actId="26606"/>
        <pc:sldMkLst>
          <pc:docMk/>
          <pc:sldMk cId="3523985828" sldId="259"/>
        </pc:sldMkLst>
        <pc:spChg chg="mod">
          <ac:chgData name="Hannah Allison(AUS)" userId="213acdd6-49e9-490d-ba50-f523119a77f9" providerId="ADAL" clId="{801DDD92-835E-4BF7-9D72-A2FF851D2DD5}" dt="2024-02-22T21:34:03.364" v="11" actId="26606"/>
          <ac:spMkLst>
            <pc:docMk/>
            <pc:sldMk cId="3523985828" sldId="259"/>
            <ac:spMk id="2" creationId="{A834F9F0-3BB5-25BC-8111-2B284BFA72B1}"/>
          </ac:spMkLst>
        </pc:spChg>
        <pc:spChg chg="del mod">
          <ac:chgData name="Hannah Allison(AUS)" userId="213acdd6-49e9-490d-ba50-f523119a77f9" providerId="ADAL" clId="{801DDD92-835E-4BF7-9D72-A2FF851D2DD5}" dt="2024-02-22T21:34:03.364" v="11" actId="26606"/>
          <ac:spMkLst>
            <pc:docMk/>
            <pc:sldMk cId="3523985828" sldId="259"/>
            <ac:spMk id="3" creationId="{15BE6156-D51A-8F3D-94A0-0F3C740E98F4}"/>
          </ac:spMkLst>
        </pc:spChg>
        <pc:spChg chg="add">
          <ac:chgData name="Hannah Allison(AUS)" userId="213acdd6-49e9-490d-ba50-f523119a77f9" providerId="ADAL" clId="{801DDD92-835E-4BF7-9D72-A2FF851D2DD5}" dt="2024-02-22T21:34:03.364" v="11" actId="26606"/>
          <ac:spMkLst>
            <pc:docMk/>
            <pc:sldMk cId="3523985828" sldId="259"/>
            <ac:spMk id="9" creationId="{9F4444CE-BC8D-4D61-B303-4C05614E62AB}"/>
          </ac:spMkLst>
        </pc:spChg>
        <pc:spChg chg="add">
          <ac:chgData name="Hannah Allison(AUS)" userId="213acdd6-49e9-490d-ba50-f523119a77f9" providerId="ADAL" clId="{801DDD92-835E-4BF7-9D72-A2FF851D2DD5}" dt="2024-02-22T21:34:03.364" v="11" actId="26606"/>
          <ac:spMkLst>
            <pc:docMk/>
            <pc:sldMk cId="3523985828" sldId="259"/>
            <ac:spMk id="11" creationId="{73772B81-181F-48B7-8826-4D9686D15DF5}"/>
          </ac:spMkLst>
        </pc:spChg>
        <pc:spChg chg="add">
          <ac:chgData name="Hannah Allison(AUS)" userId="213acdd6-49e9-490d-ba50-f523119a77f9" providerId="ADAL" clId="{801DDD92-835E-4BF7-9D72-A2FF851D2DD5}" dt="2024-02-22T21:34:03.364" v="11" actId="26606"/>
          <ac:spMkLst>
            <pc:docMk/>
            <pc:sldMk cId="3523985828" sldId="259"/>
            <ac:spMk id="13" creationId="{B2205F6E-03C6-4E92-877C-E2482F6599AA}"/>
          </ac:spMkLst>
        </pc:spChg>
        <pc:graphicFrameChg chg="add">
          <ac:chgData name="Hannah Allison(AUS)" userId="213acdd6-49e9-490d-ba50-f523119a77f9" providerId="ADAL" clId="{801DDD92-835E-4BF7-9D72-A2FF851D2DD5}" dt="2024-02-22T21:34:03.364" v="11" actId="26606"/>
          <ac:graphicFrameMkLst>
            <pc:docMk/>
            <pc:sldMk cId="3523985828" sldId="259"/>
            <ac:graphicFrameMk id="5" creationId="{1ACCF118-9311-C145-6D28-FCE90E60A095}"/>
          </ac:graphicFrameMkLst>
        </pc:graphicFrameChg>
      </pc:sldChg>
      <pc:sldChg chg="modSp">
        <pc:chgData name="Hannah Allison(AUS)" userId="213acdd6-49e9-490d-ba50-f523119a77f9" providerId="ADAL" clId="{801DDD92-835E-4BF7-9D72-A2FF851D2DD5}" dt="2024-02-22T21:33:02.639" v="0"/>
        <pc:sldMkLst>
          <pc:docMk/>
          <pc:sldMk cId="593709572" sldId="260"/>
        </pc:sldMkLst>
        <pc:spChg chg="mod">
          <ac:chgData name="Hannah Allison(AUS)" userId="213acdd6-49e9-490d-ba50-f523119a77f9" providerId="ADAL" clId="{801DDD92-835E-4BF7-9D72-A2FF851D2DD5}" dt="2024-02-22T21:33:02.639" v="0"/>
          <ac:spMkLst>
            <pc:docMk/>
            <pc:sldMk cId="593709572" sldId="260"/>
            <ac:spMk id="2" creationId="{C19CB85B-D6D4-3EF4-1C38-4E716FCD4A9C}"/>
          </ac:spMkLst>
        </pc:spChg>
      </pc:sldChg>
      <pc:sldChg chg="addSp delSp modSp mod setBg">
        <pc:chgData name="Hannah Allison(AUS)" userId="213acdd6-49e9-490d-ba50-f523119a77f9" providerId="ADAL" clId="{801DDD92-835E-4BF7-9D72-A2FF851D2DD5}" dt="2024-02-22T21:34:15.238" v="12" actId="26606"/>
        <pc:sldMkLst>
          <pc:docMk/>
          <pc:sldMk cId="2552792280" sldId="261"/>
        </pc:sldMkLst>
        <pc:spChg chg="mod">
          <ac:chgData name="Hannah Allison(AUS)" userId="213acdd6-49e9-490d-ba50-f523119a77f9" providerId="ADAL" clId="{801DDD92-835E-4BF7-9D72-A2FF851D2DD5}" dt="2024-02-22T21:34:15.238" v="12" actId="26606"/>
          <ac:spMkLst>
            <pc:docMk/>
            <pc:sldMk cId="2552792280" sldId="261"/>
            <ac:spMk id="2" creationId="{FCD33050-F515-5081-E34E-9BD26FA0DD6B}"/>
          </ac:spMkLst>
        </pc:spChg>
        <pc:spChg chg="del mod">
          <ac:chgData name="Hannah Allison(AUS)" userId="213acdd6-49e9-490d-ba50-f523119a77f9" providerId="ADAL" clId="{801DDD92-835E-4BF7-9D72-A2FF851D2DD5}" dt="2024-02-22T21:34:15.238" v="12" actId="26606"/>
          <ac:spMkLst>
            <pc:docMk/>
            <pc:sldMk cId="2552792280" sldId="261"/>
            <ac:spMk id="3" creationId="{86F1B852-04D7-8AFD-6D60-37347F3524B0}"/>
          </ac:spMkLst>
        </pc:spChg>
        <pc:spChg chg="add">
          <ac:chgData name="Hannah Allison(AUS)" userId="213acdd6-49e9-490d-ba50-f523119a77f9" providerId="ADAL" clId="{801DDD92-835E-4BF7-9D72-A2FF851D2DD5}" dt="2024-02-22T21:34:15.238" v="12" actId="26606"/>
          <ac:spMkLst>
            <pc:docMk/>
            <pc:sldMk cId="2552792280" sldId="261"/>
            <ac:spMk id="9" creationId="{9F4444CE-BC8D-4D61-B303-4C05614E62AB}"/>
          </ac:spMkLst>
        </pc:spChg>
        <pc:spChg chg="add">
          <ac:chgData name="Hannah Allison(AUS)" userId="213acdd6-49e9-490d-ba50-f523119a77f9" providerId="ADAL" clId="{801DDD92-835E-4BF7-9D72-A2FF851D2DD5}" dt="2024-02-22T21:34:15.238" v="12" actId="26606"/>
          <ac:spMkLst>
            <pc:docMk/>
            <pc:sldMk cId="2552792280" sldId="261"/>
            <ac:spMk id="11" creationId="{73772B81-181F-48B7-8826-4D9686D15DF5}"/>
          </ac:spMkLst>
        </pc:spChg>
        <pc:spChg chg="add">
          <ac:chgData name="Hannah Allison(AUS)" userId="213acdd6-49e9-490d-ba50-f523119a77f9" providerId="ADAL" clId="{801DDD92-835E-4BF7-9D72-A2FF851D2DD5}" dt="2024-02-22T21:34:15.238" v="12" actId="26606"/>
          <ac:spMkLst>
            <pc:docMk/>
            <pc:sldMk cId="2552792280" sldId="261"/>
            <ac:spMk id="13" creationId="{B2205F6E-03C6-4E92-877C-E2482F6599AA}"/>
          </ac:spMkLst>
        </pc:spChg>
        <pc:graphicFrameChg chg="add">
          <ac:chgData name="Hannah Allison(AUS)" userId="213acdd6-49e9-490d-ba50-f523119a77f9" providerId="ADAL" clId="{801DDD92-835E-4BF7-9D72-A2FF851D2DD5}" dt="2024-02-22T21:34:15.238" v="12" actId="26606"/>
          <ac:graphicFrameMkLst>
            <pc:docMk/>
            <pc:sldMk cId="2552792280" sldId="261"/>
            <ac:graphicFrameMk id="5" creationId="{8C455956-FC70-2E45-181B-174C3CC215AB}"/>
          </ac:graphicFrameMkLst>
        </pc:graphicFrameChg>
      </pc:sldChg>
      <pc:sldChg chg="addSp delSp modSp mod setBg">
        <pc:chgData name="Hannah Allison(AUS)" userId="213acdd6-49e9-490d-ba50-f523119a77f9" providerId="ADAL" clId="{801DDD92-835E-4BF7-9D72-A2FF851D2DD5}" dt="2024-02-22T21:40:25.007" v="98"/>
        <pc:sldMkLst>
          <pc:docMk/>
          <pc:sldMk cId="3822546874" sldId="262"/>
        </pc:sldMkLst>
        <pc:spChg chg="mod">
          <ac:chgData name="Hannah Allison(AUS)" userId="213acdd6-49e9-490d-ba50-f523119a77f9" providerId="ADAL" clId="{801DDD92-835E-4BF7-9D72-A2FF851D2DD5}" dt="2024-02-22T21:34:53.550" v="19" actId="26606"/>
          <ac:spMkLst>
            <pc:docMk/>
            <pc:sldMk cId="3822546874" sldId="262"/>
            <ac:spMk id="2" creationId="{6BE1CF93-BCD3-6A6A-03C8-B3AF081B359A}"/>
          </ac:spMkLst>
        </pc:spChg>
        <pc:spChg chg="add del mod">
          <ac:chgData name="Hannah Allison(AUS)" userId="213acdd6-49e9-490d-ba50-f523119a77f9" providerId="ADAL" clId="{801DDD92-835E-4BF7-9D72-A2FF851D2DD5}" dt="2024-02-22T21:34:31.754" v="15" actId="26606"/>
          <ac:spMkLst>
            <pc:docMk/>
            <pc:sldMk cId="3822546874" sldId="262"/>
            <ac:spMk id="3" creationId="{A61F24C4-8C7F-9857-B425-129B1EB202F4}"/>
          </ac:spMkLst>
        </pc:spChg>
        <pc:spChg chg="add del">
          <ac:chgData name="Hannah Allison(AUS)" userId="213acdd6-49e9-490d-ba50-f523119a77f9" providerId="ADAL" clId="{801DDD92-835E-4BF7-9D72-A2FF851D2DD5}" dt="2024-02-22T21:34:31.711" v="14" actId="26606"/>
          <ac:spMkLst>
            <pc:docMk/>
            <pc:sldMk cId="3822546874" sldId="262"/>
            <ac:spMk id="9" creationId="{9F4444CE-BC8D-4D61-B303-4C05614E62AB}"/>
          </ac:spMkLst>
        </pc:spChg>
        <pc:spChg chg="add del">
          <ac:chgData name="Hannah Allison(AUS)" userId="213acdd6-49e9-490d-ba50-f523119a77f9" providerId="ADAL" clId="{801DDD92-835E-4BF7-9D72-A2FF851D2DD5}" dt="2024-02-22T21:34:31.711" v="14" actId="26606"/>
          <ac:spMkLst>
            <pc:docMk/>
            <pc:sldMk cId="3822546874" sldId="262"/>
            <ac:spMk id="11" creationId="{73772B81-181F-48B7-8826-4D9686D15DF5}"/>
          </ac:spMkLst>
        </pc:spChg>
        <pc:spChg chg="add del">
          <ac:chgData name="Hannah Allison(AUS)" userId="213acdd6-49e9-490d-ba50-f523119a77f9" providerId="ADAL" clId="{801DDD92-835E-4BF7-9D72-A2FF851D2DD5}" dt="2024-02-22T21:34:31.711" v="14" actId="26606"/>
          <ac:spMkLst>
            <pc:docMk/>
            <pc:sldMk cId="3822546874" sldId="262"/>
            <ac:spMk id="13" creationId="{B2205F6E-03C6-4E92-877C-E2482F6599AA}"/>
          </ac:spMkLst>
        </pc:spChg>
        <pc:spChg chg="add del">
          <ac:chgData name="Hannah Allison(AUS)" userId="213acdd6-49e9-490d-ba50-f523119a77f9" providerId="ADAL" clId="{801DDD92-835E-4BF7-9D72-A2FF851D2DD5}" dt="2024-02-22T21:34:53.566" v="20" actId="26606"/>
          <ac:spMkLst>
            <pc:docMk/>
            <pc:sldMk cId="3822546874" sldId="262"/>
            <ac:spMk id="15" creationId="{9F4444CE-BC8D-4D61-B303-4C05614E62AB}"/>
          </ac:spMkLst>
        </pc:spChg>
        <pc:spChg chg="add del">
          <ac:chgData name="Hannah Allison(AUS)" userId="213acdd6-49e9-490d-ba50-f523119a77f9" providerId="ADAL" clId="{801DDD92-835E-4BF7-9D72-A2FF851D2DD5}" dt="2024-02-22T21:34:53.566" v="20" actId="26606"/>
          <ac:spMkLst>
            <pc:docMk/>
            <pc:sldMk cId="3822546874" sldId="262"/>
            <ac:spMk id="16" creationId="{73772B81-181F-48B7-8826-4D9686D15DF5}"/>
          </ac:spMkLst>
        </pc:spChg>
        <pc:spChg chg="add del">
          <ac:chgData name="Hannah Allison(AUS)" userId="213acdd6-49e9-490d-ba50-f523119a77f9" providerId="ADAL" clId="{801DDD92-835E-4BF7-9D72-A2FF851D2DD5}" dt="2024-02-22T21:34:53.566" v="20" actId="26606"/>
          <ac:spMkLst>
            <pc:docMk/>
            <pc:sldMk cId="3822546874" sldId="262"/>
            <ac:spMk id="17" creationId="{B2205F6E-03C6-4E92-877C-E2482F6599AA}"/>
          </ac:spMkLst>
        </pc:spChg>
        <pc:spChg chg="add del">
          <ac:chgData name="Hannah Allison(AUS)" userId="213acdd6-49e9-490d-ba50-f523119a77f9" providerId="ADAL" clId="{801DDD92-835E-4BF7-9D72-A2FF851D2DD5}" dt="2024-02-22T21:34:53.550" v="19" actId="26606"/>
          <ac:spMkLst>
            <pc:docMk/>
            <pc:sldMk cId="3822546874" sldId="262"/>
            <ac:spMk id="23" creationId="{655AE6B0-AC9E-4167-806F-E9DB135FC46B}"/>
          </ac:spMkLst>
        </pc:spChg>
        <pc:spChg chg="add">
          <ac:chgData name="Hannah Allison(AUS)" userId="213acdd6-49e9-490d-ba50-f523119a77f9" providerId="ADAL" clId="{801DDD92-835E-4BF7-9D72-A2FF851D2DD5}" dt="2024-02-22T21:34:53.566" v="20" actId="26606"/>
          <ac:spMkLst>
            <pc:docMk/>
            <pc:sldMk cId="3822546874" sldId="262"/>
            <ac:spMk id="27" creationId="{B2205F6E-03C6-4E92-877C-E2482F6599AA}"/>
          </ac:spMkLst>
        </pc:spChg>
        <pc:spChg chg="add del">
          <ac:chgData name="Hannah Allison(AUS)" userId="213acdd6-49e9-490d-ba50-f523119a77f9" providerId="ADAL" clId="{801DDD92-835E-4BF7-9D72-A2FF851D2DD5}" dt="2024-02-22T21:34:53.550" v="19" actId="26606"/>
          <ac:spMkLst>
            <pc:docMk/>
            <pc:sldMk cId="3822546874" sldId="262"/>
            <ac:spMk id="36" creationId="{87BD1F4E-A66D-4C06-86DA-8D56CA7A3B41}"/>
          </ac:spMkLst>
        </pc:spChg>
        <pc:spChg chg="add">
          <ac:chgData name="Hannah Allison(AUS)" userId="213acdd6-49e9-490d-ba50-f523119a77f9" providerId="ADAL" clId="{801DDD92-835E-4BF7-9D72-A2FF851D2DD5}" dt="2024-02-22T21:34:53.566" v="20" actId="26606"/>
          <ac:spMkLst>
            <pc:docMk/>
            <pc:sldMk cId="3822546874" sldId="262"/>
            <ac:spMk id="38" creationId="{9F4444CE-BC8D-4D61-B303-4C05614E62AB}"/>
          </ac:spMkLst>
        </pc:spChg>
        <pc:spChg chg="add">
          <ac:chgData name="Hannah Allison(AUS)" userId="213acdd6-49e9-490d-ba50-f523119a77f9" providerId="ADAL" clId="{801DDD92-835E-4BF7-9D72-A2FF851D2DD5}" dt="2024-02-22T21:34:53.566" v="20" actId="26606"/>
          <ac:spMkLst>
            <pc:docMk/>
            <pc:sldMk cId="3822546874" sldId="262"/>
            <ac:spMk id="39" creationId="{73772B81-181F-48B7-8826-4D9686D15DF5}"/>
          </ac:spMkLst>
        </pc:spChg>
        <pc:grpChg chg="add del">
          <ac:chgData name="Hannah Allison(AUS)" userId="213acdd6-49e9-490d-ba50-f523119a77f9" providerId="ADAL" clId="{801DDD92-835E-4BF7-9D72-A2FF851D2DD5}" dt="2024-02-22T21:34:53.550" v="19" actId="26606"/>
          <ac:grpSpMkLst>
            <pc:docMk/>
            <pc:sldMk cId="3822546874" sldId="262"/>
            <ac:grpSpMk id="25" creationId="{3523416A-383B-4FDC-B4C9-D8EDDFE9C043}"/>
          </ac:grpSpMkLst>
        </pc:grpChg>
        <pc:graphicFrameChg chg="add del">
          <ac:chgData name="Hannah Allison(AUS)" userId="213acdd6-49e9-490d-ba50-f523119a77f9" providerId="ADAL" clId="{801DDD92-835E-4BF7-9D72-A2FF851D2DD5}" dt="2024-02-22T21:34:31.711" v="14" actId="26606"/>
          <ac:graphicFrameMkLst>
            <pc:docMk/>
            <pc:sldMk cId="3822546874" sldId="262"/>
            <ac:graphicFrameMk id="5" creationId="{CEB4903F-1F6D-8499-F380-5FA6DE8ADE48}"/>
          </ac:graphicFrameMkLst>
        </pc:graphicFrameChg>
        <pc:graphicFrameChg chg="add mod modGraphic">
          <ac:chgData name="Hannah Allison(AUS)" userId="213acdd6-49e9-490d-ba50-f523119a77f9" providerId="ADAL" clId="{801DDD92-835E-4BF7-9D72-A2FF851D2DD5}" dt="2024-02-22T21:40:25.007" v="98"/>
          <ac:graphicFrameMkLst>
            <pc:docMk/>
            <pc:sldMk cId="3822546874" sldId="262"/>
            <ac:graphicFrameMk id="18" creationId="{D084F841-7756-8F0F-4B7F-222377A50AFD}"/>
          </ac:graphicFrameMkLst>
        </pc:graphicFrameChg>
      </pc:sldChg>
      <pc:sldChg chg="modSp">
        <pc:chgData name="Hannah Allison(AUS)" userId="213acdd6-49e9-490d-ba50-f523119a77f9" providerId="ADAL" clId="{801DDD92-835E-4BF7-9D72-A2FF851D2DD5}" dt="2024-02-22T21:33:02.639" v="0"/>
        <pc:sldMkLst>
          <pc:docMk/>
          <pc:sldMk cId="3065444179" sldId="263"/>
        </pc:sldMkLst>
        <pc:spChg chg="mod">
          <ac:chgData name="Hannah Allison(AUS)" userId="213acdd6-49e9-490d-ba50-f523119a77f9" providerId="ADAL" clId="{801DDD92-835E-4BF7-9D72-A2FF851D2DD5}" dt="2024-02-22T21:33:02.639" v="0"/>
          <ac:spMkLst>
            <pc:docMk/>
            <pc:sldMk cId="3065444179" sldId="263"/>
            <ac:spMk id="2" creationId="{240D407C-DFB7-517F-1301-A8C4ADA01F43}"/>
          </ac:spMkLst>
        </pc:spChg>
        <pc:spChg chg="mod">
          <ac:chgData name="Hannah Allison(AUS)" userId="213acdd6-49e9-490d-ba50-f523119a77f9" providerId="ADAL" clId="{801DDD92-835E-4BF7-9D72-A2FF851D2DD5}" dt="2024-02-22T21:33:02.639" v="0"/>
          <ac:spMkLst>
            <pc:docMk/>
            <pc:sldMk cId="3065444179" sldId="263"/>
            <ac:spMk id="3" creationId="{9B2877C0-6F3D-16B7-FD6E-29D28A781D3D}"/>
          </ac:spMkLst>
        </pc:spChg>
      </pc:sldChg>
      <pc:sldChg chg="addSp delSp modSp mod setBg">
        <pc:chgData name="Hannah Allison(AUS)" userId="213acdd6-49e9-490d-ba50-f523119a77f9" providerId="ADAL" clId="{801DDD92-835E-4BF7-9D72-A2FF851D2DD5}" dt="2024-02-22T21:35:14.113" v="27" actId="26606"/>
        <pc:sldMkLst>
          <pc:docMk/>
          <pc:sldMk cId="445945006" sldId="264"/>
        </pc:sldMkLst>
        <pc:spChg chg="mod">
          <ac:chgData name="Hannah Allison(AUS)" userId="213acdd6-49e9-490d-ba50-f523119a77f9" providerId="ADAL" clId="{801DDD92-835E-4BF7-9D72-A2FF851D2DD5}" dt="2024-02-22T21:35:14.113" v="27" actId="26606"/>
          <ac:spMkLst>
            <pc:docMk/>
            <pc:sldMk cId="445945006" sldId="264"/>
            <ac:spMk id="2" creationId="{D6DDFB96-C3EE-1F10-823B-A40BC8E4B0AF}"/>
          </ac:spMkLst>
        </pc:spChg>
        <pc:spChg chg="mod">
          <ac:chgData name="Hannah Allison(AUS)" userId="213acdd6-49e9-490d-ba50-f523119a77f9" providerId="ADAL" clId="{801DDD92-835E-4BF7-9D72-A2FF851D2DD5}" dt="2024-02-22T21:35:14.113" v="27" actId="26606"/>
          <ac:spMkLst>
            <pc:docMk/>
            <pc:sldMk cId="445945006" sldId="264"/>
            <ac:spMk id="3" creationId="{C264D69E-9C7D-D13E-881F-F621A6D8846E}"/>
          </ac:spMkLst>
        </pc:spChg>
        <pc:spChg chg="add del">
          <ac:chgData name="Hannah Allison(AUS)" userId="213acdd6-49e9-490d-ba50-f523119a77f9" providerId="ADAL" clId="{801DDD92-835E-4BF7-9D72-A2FF851D2DD5}" dt="2024-02-22T21:35:14.108" v="26" actId="26606"/>
          <ac:spMkLst>
            <pc:docMk/>
            <pc:sldMk cId="445945006" sldId="264"/>
            <ac:spMk id="7" creationId="{8DF4D7F6-81B5-452A-9CE6-76D81F91D41B}"/>
          </ac:spMkLst>
        </pc:spChg>
        <pc:spChg chg="add del">
          <ac:chgData name="Hannah Allison(AUS)" userId="213acdd6-49e9-490d-ba50-f523119a77f9" providerId="ADAL" clId="{801DDD92-835E-4BF7-9D72-A2FF851D2DD5}" dt="2024-02-22T21:35:14.108" v="26" actId="26606"/>
          <ac:spMkLst>
            <pc:docMk/>
            <pc:sldMk cId="445945006" sldId="264"/>
            <ac:spMk id="10" creationId="{4600514D-20FB-4559-97DC-D1DC39E6C3DE}"/>
          </ac:spMkLst>
        </pc:spChg>
        <pc:spChg chg="add del">
          <ac:chgData name="Hannah Allison(AUS)" userId="213acdd6-49e9-490d-ba50-f523119a77f9" providerId="ADAL" clId="{801DDD92-835E-4BF7-9D72-A2FF851D2DD5}" dt="2024-02-22T21:35:14.108" v="26" actId="26606"/>
          <ac:spMkLst>
            <pc:docMk/>
            <pc:sldMk cId="445945006" sldId="264"/>
            <ac:spMk id="12" creationId="{266F638A-E405-4AC0-B984-72E5813B0DD1}"/>
          </ac:spMkLst>
        </pc:spChg>
        <pc:spChg chg="add del">
          <ac:chgData name="Hannah Allison(AUS)" userId="213acdd6-49e9-490d-ba50-f523119a77f9" providerId="ADAL" clId="{801DDD92-835E-4BF7-9D72-A2FF851D2DD5}" dt="2024-02-22T21:35:14.108" v="26" actId="26606"/>
          <ac:spMkLst>
            <pc:docMk/>
            <pc:sldMk cId="445945006" sldId="264"/>
            <ac:spMk id="18" creationId="{27B538D5-95DB-47ED-9CB4-34AE5BF78E6B}"/>
          </ac:spMkLst>
        </pc:spChg>
        <pc:cxnChg chg="add del">
          <ac:chgData name="Hannah Allison(AUS)" userId="213acdd6-49e9-490d-ba50-f523119a77f9" providerId="ADAL" clId="{801DDD92-835E-4BF7-9D72-A2FF851D2DD5}" dt="2024-02-22T21:35:12.458" v="24" actId="26606"/>
          <ac:cxnSpMkLst>
            <pc:docMk/>
            <pc:sldMk cId="445945006" sldId="264"/>
            <ac:cxnSpMk id="5" creationId="{0B5F7E3B-C5F1-40E0-A491-558BAFBC1127}"/>
          </ac:cxnSpMkLst>
        </pc:cxnChg>
        <pc:cxnChg chg="add del">
          <ac:chgData name="Hannah Allison(AUS)" userId="213acdd6-49e9-490d-ba50-f523119a77f9" providerId="ADAL" clId="{801DDD92-835E-4BF7-9D72-A2FF851D2DD5}" dt="2024-02-22T21:35:07.978" v="22" actId="26606"/>
          <ac:cxnSpMkLst>
            <pc:docMk/>
            <pc:sldMk cId="445945006" sldId="264"/>
            <ac:cxnSpMk id="8" creationId="{0B5F7E3B-C5F1-40E0-A491-558BAFBC1127}"/>
          </ac:cxnSpMkLst>
        </pc:cxnChg>
        <pc:cxnChg chg="add del">
          <ac:chgData name="Hannah Allison(AUS)" userId="213acdd6-49e9-490d-ba50-f523119a77f9" providerId="ADAL" clId="{801DDD92-835E-4BF7-9D72-A2FF851D2DD5}" dt="2024-02-22T21:35:14.108" v="26" actId="26606"/>
          <ac:cxnSpMkLst>
            <pc:docMk/>
            <pc:sldMk cId="445945006" sldId="264"/>
            <ac:cxnSpMk id="14" creationId="{7D1CBE93-B17D-4509-843C-82287C38032A}"/>
          </ac:cxnSpMkLst>
        </pc:cxnChg>
        <pc:cxnChg chg="add del">
          <ac:chgData name="Hannah Allison(AUS)" userId="213acdd6-49e9-490d-ba50-f523119a77f9" providerId="ADAL" clId="{801DDD92-835E-4BF7-9D72-A2FF851D2DD5}" dt="2024-02-22T21:35:14.108" v="26" actId="26606"/>
          <ac:cxnSpMkLst>
            <pc:docMk/>
            <pc:sldMk cId="445945006" sldId="264"/>
            <ac:cxnSpMk id="16" creationId="{AE6277B4-6A43-48AB-89B2-3442221619CC}"/>
          </ac:cxnSpMkLst>
        </pc:cxnChg>
        <pc:cxnChg chg="add">
          <ac:chgData name="Hannah Allison(AUS)" userId="213acdd6-49e9-490d-ba50-f523119a77f9" providerId="ADAL" clId="{801DDD92-835E-4BF7-9D72-A2FF851D2DD5}" dt="2024-02-22T21:35:14.113" v="27" actId="26606"/>
          <ac:cxnSpMkLst>
            <pc:docMk/>
            <pc:sldMk cId="445945006" sldId="264"/>
            <ac:cxnSpMk id="20" creationId="{0B5F7E3B-C5F1-40E0-A491-558BAFBC1127}"/>
          </ac:cxnSpMkLst>
        </pc:cxnChg>
      </pc:sldChg>
      <pc:sldChg chg="addSp delSp modSp mod setBg">
        <pc:chgData name="Hannah Allison(AUS)" userId="213acdd6-49e9-490d-ba50-f523119a77f9" providerId="ADAL" clId="{801DDD92-835E-4BF7-9D72-A2FF851D2DD5}" dt="2024-02-22T21:35:37.172" v="33" actId="26606"/>
        <pc:sldMkLst>
          <pc:docMk/>
          <pc:sldMk cId="2436987450" sldId="265"/>
        </pc:sldMkLst>
        <pc:spChg chg="mod">
          <ac:chgData name="Hannah Allison(AUS)" userId="213acdd6-49e9-490d-ba50-f523119a77f9" providerId="ADAL" clId="{801DDD92-835E-4BF7-9D72-A2FF851D2DD5}" dt="2024-02-22T21:35:37.141" v="32" actId="26606"/>
          <ac:spMkLst>
            <pc:docMk/>
            <pc:sldMk cId="2436987450" sldId="265"/>
            <ac:spMk id="2" creationId="{8C13B90C-6BC8-FA0A-1A3A-518B9BA6FC4F}"/>
          </ac:spMkLst>
        </pc:spChg>
        <pc:spChg chg="add del mod">
          <ac:chgData name="Hannah Allison(AUS)" userId="213acdd6-49e9-490d-ba50-f523119a77f9" providerId="ADAL" clId="{801DDD92-835E-4BF7-9D72-A2FF851D2DD5}" dt="2024-02-22T21:35:37.172" v="33" actId="26606"/>
          <ac:spMkLst>
            <pc:docMk/>
            <pc:sldMk cId="2436987450" sldId="265"/>
            <ac:spMk id="3" creationId="{87EA3E8C-3A5E-0F4F-8EE7-766FEAE3CE37}"/>
          </ac:spMkLst>
        </pc:spChg>
        <pc:spChg chg="add del">
          <ac:chgData name="Hannah Allison(AUS)" userId="213acdd6-49e9-490d-ba50-f523119a77f9" providerId="ADAL" clId="{801DDD92-835E-4BF7-9D72-A2FF851D2DD5}" dt="2024-02-22T21:35:37.141" v="32" actId="26606"/>
          <ac:spMkLst>
            <pc:docMk/>
            <pc:sldMk cId="2436987450" sldId="265"/>
            <ac:spMk id="9" creationId="{9F4444CE-BC8D-4D61-B303-4C05614E62AB}"/>
          </ac:spMkLst>
        </pc:spChg>
        <pc:spChg chg="add del">
          <ac:chgData name="Hannah Allison(AUS)" userId="213acdd6-49e9-490d-ba50-f523119a77f9" providerId="ADAL" clId="{801DDD92-835E-4BF7-9D72-A2FF851D2DD5}" dt="2024-02-22T21:35:37.141" v="32" actId="26606"/>
          <ac:spMkLst>
            <pc:docMk/>
            <pc:sldMk cId="2436987450" sldId="265"/>
            <ac:spMk id="11" creationId="{73772B81-181F-48B7-8826-4D9686D15DF5}"/>
          </ac:spMkLst>
        </pc:spChg>
        <pc:spChg chg="add del">
          <ac:chgData name="Hannah Allison(AUS)" userId="213acdd6-49e9-490d-ba50-f523119a77f9" providerId="ADAL" clId="{801DDD92-835E-4BF7-9D72-A2FF851D2DD5}" dt="2024-02-22T21:35:37.141" v="32" actId="26606"/>
          <ac:spMkLst>
            <pc:docMk/>
            <pc:sldMk cId="2436987450" sldId="265"/>
            <ac:spMk id="13" creationId="{B2205F6E-03C6-4E92-877C-E2482F6599AA}"/>
          </ac:spMkLst>
        </pc:spChg>
        <pc:graphicFrameChg chg="add del">
          <ac:chgData name="Hannah Allison(AUS)" userId="213acdd6-49e9-490d-ba50-f523119a77f9" providerId="ADAL" clId="{801DDD92-835E-4BF7-9D72-A2FF851D2DD5}" dt="2024-02-22T21:35:37.141" v="32" actId="26606"/>
          <ac:graphicFrameMkLst>
            <pc:docMk/>
            <pc:sldMk cId="2436987450" sldId="265"/>
            <ac:graphicFrameMk id="5" creationId="{A9D1C2A7-F9FB-42B3-BE81-D540AB7D96B2}"/>
          </ac:graphicFrameMkLst>
        </pc:graphicFrameChg>
        <pc:graphicFrameChg chg="add">
          <ac:chgData name="Hannah Allison(AUS)" userId="213acdd6-49e9-490d-ba50-f523119a77f9" providerId="ADAL" clId="{801DDD92-835E-4BF7-9D72-A2FF851D2DD5}" dt="2024-02-22T21:35:37.172" v="33" actId="26606"/>
          <ac:graphicFrameMkLst>
            <pc:docMk/>
            <pc:sldMk cId="2436987450" sldId="265"/>
            <ac:graphicFrameMk id="15" creationId="{9D8A3EA7-9710-2A09-8262-22673B3FD1D4}"/>
          </ac:graphicFrameMkLst>
        </pc:graphicFrameChg>
      </pc:sldChg>
      <pc:sldChg chg="addSp modSp mod setBg">
        <pc:chgData name="Hannah Allison(AUS)" userId="213acdd6-49e9-490d-ba50-f523119a77f9" providerId="ADAL" clId="{801DDD92-835E-4BF7-9D72-A2FF851D2DD5}" dt="2024-02-22T21:35:53.139" v="34" actId="26606"/>
        <pc:sldMkLst>
          <pc:docMk/>
          <pc:sldMk cId="3518742310" sldId="267"/>
        </pc:sldMkLst>
        <pc:spChg chg="mod">
          <ac:chgData name="Hannah Allison(AUS)" userId="213acdd6-49e9-490d-ba50-f523119a77f9" providerId="ADAL" clId="{801DDD92-835E-4BF7-9D72-A2FF851D2DD5}" dt="2024-02-22T21:35:53.139" v="34" actId="26606"/>
          <ac:spMkLst>
            <pc:docMk/>
            <pc:sldMk cId="3518742310" sldId="267"/>
            <ac:spMk id="2" creationId="{68276AB9-A209-CE9B-E9CE-B90D7A42EA2E}"/>
          </ac:spMkLst>
        </pc:spChg>
        <pc:spChg chg="mod">
          <ac:chgData name="Hannah Allison(AUS)" userId="213acdd6-49e9-490d-ba50-f523119a77f9" providerId="ADAL" clId="{801DDD92-835E-4BF7-9D72-A2FF851D2DD5}" dt="2024-02-22T21:35:53.139" v="34" actId="26606"/>
          <ac:spMkLst>
            <pc:docMk/>
            <pc:sldMk cId="3518742310" sldId="267"/>
            <ac:spMk id="3" creationId="{822E1968-1E1B-2484-E12A-4FE31F2BB1DA}"/>
          </ac:spMkLst>
        </pc:spChg>
        <pc:spChg chg="add">
          <ac:chgData name="Hannah Allison(AUS)" userId="213acdd6-49e9-490d-ba50-f523119a77f9" providerId="ADAL" clId="{801DDD92-835E-4BF7-9D72-A2FF851D2DD5}" dt="2024-02-22T21:35:53.139" v="34" actId="26606"/>
          <ac:spMkLst>
            <pc:docMk/>
            <pc:sldMk cId="3518742310" sldId="267"/>
            <ac:spMk id="10" creationId="{A65AC7D1-EAA9-48F5-B509-60A7F50BF703}"/>
          </ac:spMkLst>
        </pc:spChg>
        <pc:spChg chg="add">
          <ac:chgData name="Hannah Allison(AUS)" userId="213acdd6-49e9-490d-ba50-f523119a77f9" providerId="ADAL" clId="{801DDD92-835E-4BF7-9D72-A2FF851D2DD5}" dt="2024-02-22T21:35:53.139" v="34" actId="26606"/>
          <ac:spMkLst>
            <pc:docMk/>
            <pc:sldMk cId="3518742310" sldId="267"/>
            <ac:spMk id="12" creationId="{D6320AF9-619A-4175-865B-5663E1AEF4C5}"/>
          </ac:spMkLst>
        </pc:spChg>
        <pc:spChg chg="add">
          <ac:chgData name="Hannah Allison(AUS)" userId="213acdd6-49e9-490d-ba50-f523119a77f9" providerId="ADAL" clId="{801DDD92-835E-4BF7-9D72-A2FF851D2DD5}" dt="2024-02-22T21:35:53.139" v="34" actId="26606"/>
          <ac:spMkLst>
            <pc:docMk/>
            <pc:sldMk cId="3518742310" sldId="267"/>
            <ac:spMk id="18" creationId="{7E018740-5C2B-4A41-AC1A-7E68D1EC1954}"/>
          </ac:spMkLst>
        </pc:spChg>
        <pc:spChg chg="add">
          <ac:chgData name="Hannah Allison(AUS)" userId="213acdd6-49e9-490d-ba50-f523119a77f9" providerId="ADAL" clId="{801DDD92-835E-4BF7-9D72-A2FF851D2DD5}" dt="2024-02-22T21:35:53.139" v="34" actId="26606"/>
          <ac:spMkLst>
            <pc:docMk/>
            <pc:sldMk cId="3518742310" sldId="267"/>
            <ac:spMk id="20" creationId="{166F75A4-C475-4941-8EE2-B80A06A2C1BB}"/>
          </ac:spMkLst>
        </pc:spChg>
        <pc:spChg chg="add">
          <ac:chgData name="Hannah Allison(AUS)" userId="213acdd6-49e9-490d-ba50-f523119a77f9" providerId="ADAL" clId="{801DDD92-835E-4BF7-9D72-A2FF851D2DD5}" dt="2024-02-22T21:35:53.139" v="34" actId="26606"/>
          <ac:spMkLst>
            <pc:docMk/>
            <pc:sldMk cId="3518742310" sldId="267"/>
            <ac:spMk id="22" creationId="{A032553A-72E8-4B0D-8405-FF9771C9AF05}"/>
          </ac:spMkLst>
        </pc:spChg>
        <pc:spChg chg="add">
          <ac:chgData name="Hannah Allison(AUS)" userId="213acdd6-49e9-490d-ba50-f523119a77f9" providerId="ADAL" clId="{801DDD92-835E-4BF7-9D72-A2FF851D2DD5}" dt="2024-02-22T21:35:53.139" v="34" actId="26606"/>
          <ac:spMkLst>
            <pc:docMk/>
            <pc:sldMk cId="3518742310" sldId="267"/>
            <ac:spMk id="24" creationId="{765800AC-C3B9-498E-87BC-29FAE4C76B21}"/>
          </ac:spMkLst>
        </pc:spChg>
        <pc:spChg chg="add">
          <ac:chgData name="Hannah Allison(AUS)" userId="213acdd6-49e9-490d-ba50-f523119a77f9" providerId="ADAL" clId="{801DDD92-835E-4BF7-9D72-A2FF851D2DD5}" dt="2024-02-22T21:35:53.139" v="34" actId="26606"/>
          <ac:spMkLst>
            <pc:docMk/>
            <pc:sldMk cId="3518742310" sldId="267"/>
            <ac:spMk id="26" creationId="{1F9D6ACB-2FF4-49F9-978A-E0D5327FC635}"/>
          </ac:spMkLst>
        </pc:spChg>
        <pc:spChg chg="add">
          <ac:chgData name="Hannah Allison(AUS)" userId="213acdd6-49e9-490d-ba50-f523119a77f9" providerId="ADAL" clId="{801DDD92-835E-4BF7-9D72-A2FF851D2DD5}" dt="2024-02-22T21:35:53.139" v="34" actId="26606"/>
          <ac:spMkLst>
            <pc:docMk/>
            <pc:sldMk cId="3518742310" sldId="267"/>
            <ac:spMk id="28" creationId="{A5EC319D-0FEA-4B95-A3EA-01E35672C95B}"/>
          </ac:spMkLst>
        </pc:spChg>
        <pc:picChg chg="add">
          <ac:chgData name="Hannah Allison(AUS)" userId="213acdd6-49e9-490d-ba50-f523119a77f9" providerId="ADAL" clId="{801DDD92-835E-4BF7-9D72-A2FF851D2DD5}" dt="2024-02-22T21:35:53.139" v="34" actId="26606"/>
          <ac:picMkLst>
            <pc:docMk/>
            <pc:sldMk cId="3518742310" sldId="267"/>
            <ac:picMk id="7" creationId="{899BE322-A4E9-3067-1E1D-1BEA5923E48E}"/>
          </ac:picMkLst>
        </pc:picChg>
        <pc:cxnChg chg="add">
          <ac:chgData name="Hannah Allison(AUS)" userId="213acdd6-49e9-490d-ba50-f523119a77f9" providerId="ADAL" clId="{801DDD92-835E-4BF7-9D72-A2FF851D2DD5}" dt="2024-02-22T21:35:53.139" v="34" actId="26606"/>
          <ac:cxnSpMkLst>
            <pc:docMk/>
            <pc:sldMk cId="3518742310" sldId="267"/>
            <ac:cxnSpMk id="14" creationId="{063B6EC6-D752-4EE7-908B-F8F19E8C7FEA}"/>
          </ac:cxnSpMkLst>
        </pc:cxnChg>
        <pc:cxnChg chg="add">
          <ac:chgData name="Hannah Allison(AUS)" userId="213acdd6-49e9-490d-ba50-f523119a77f9" providerId="ADAL" clId="{801DDD92-835E-4BF7-9D72-A2FF851D2DD5}" dt="2024-02-22T21:35:53.139" v="34" actId="26606"/>
          <ac:cxnSpMkLst>
            <pc:docMk/>
            <pc:sldMk cId="3518742310" sldId="267"/>
            <ac:cxnSpMk id="16" creationId="{EFECD4E8-AD3E-4228-82A2-9461958EA94D}"/>
          </ac:cxnSpMkLst>
        </pc:cxnChg>
      </pc:sldChg>
      <pc:sldChg chg="modSp">
        <pc:chgData name="Hannah Allison(AUS)" userId="213acdd6-49e9-490d-ba50-f523119a77f9" providerId="ADAL" clId="{801DDD92-835E-4BF7-9D72-A2FF851D2DD5}" dt="2024-02-22T21:33:02.639" v="0"/>
        <pc:sldMkLst>
          <pc:docMk/>
          <pc:sldMk cId="1755896780" sldId="268"/>
        </pc:sldMkLst>
        <pc:spChg chg="mod">
          <ac:chgData name="Hannah Allison(AUS)" userId="213acdd6-49e9-490d-ba50-f523119a77f9" providerId="ADAL" clId="{801DDD92-835E-4BF7-9D72-A2FF851D2DD5}" dt="2024-02-22T21:33:02.639" v="0"/>
          <ac:spMkLst>
            <pc:docMk/>
            <pc:sldMk cId="1755896780" sldId="268"/>
            <ac:spMk id="2" creationId="{3C296A0D-95D9-70F8-CB9D-63A7B097EB79}"/>
          </ac:spMkLst>
        </pc:spChg>
        <pc:spChg chg="mod">
          <ac:chgData name="Hannah Allison(AUS)" userId="213acdd6-49e9-490d-ba50-f523119a77f9" providerId="ADAL" clId="{801DDD92-835E-4BF7-9D72-A2FF851D2DD5}" dt="2024-02-22T21:33:02.639" v="0"/>
          <ac:spMkLst>
            <pc:docMk/>
            <pc:sldMk cId="1755896780" sldId="268"/>
            <ac:spMk id="3" creationId="{C54B0B24-4320-B971-7CDE-1C191C0A5962}"/>
          </ac:spMkLst>
        </pc:spChg>
      </pc:sldChg>
      <pc:sldChg chg="addSp modSp mod setBg">
        <pc:chgData name="Hannah Allison(AUS)" userId="213acdd6-49e9-490d-ba50-f523119a77f9" providerId="ADAL" clId="{801DDD92-835E-4BF7-9D72-A2FF851D2DD5}" dt="2024-02-22T21:36:31.765" v="35" actId="26606"/>
        <pc:sldMkLst>
          <pc:docMk/>
          <pc:sldMk cId="1759281145" sldId="269"/>
        </pc:sldMkLst>
        <pc:spChg chg="mod">
          <ac:chgData name="Hannah Allison(AUS)" userId="213acdd6-49e9-490d-ba50-f523119a77f9" providerId="ADAL" clId="{801DDD92-835E-4BF7-9D72-A2FF851D2DD5}" dt="2024-02-22T21:36:31.765" v="35" actId="26606"/>
          <ac:spMkLst>
            <pc:docMk/>
            <pc:sldMk cId="1759281145" sldId="269"/>
            <ac:spMk id="2" creationId="{16078822-BD93-F8F6-CE91-5E1AAE2944E4}"/>
          </ac:spMkLst>
        </pc:spChg>
        <pc:spChg chg="mod">
          <ac:chgData name="Hannah Allison(AUS)" userId="213acdd6-49e9-490d-ba50-f523119a77f9" providerId="ADAL" clId="{801DDD92-835E-4BF7-9D72-A2FF851D2DD5}" dt="2024-02-22T21:36:31.765" v="35" actId="26606"/>
          <ac:spMkLst>
            <pc:docMk/>
            <pc:sldMk cId="1759281145" sldId="269"/>
            <ac:spMk id="3" creationId="{D12A2663-D061-95DA-A254-5974AE566B8A}"/>
          </ac:spMkLst>
        </pc:spChg>
        <pc:picChg chg="add">
          <ac:chgData name="Hannah Allison(AUS)" userId="213acdd6-49e9-490d-ba50-f523119a77f9" providerId="ADAL" clId="{801DDD92-835E-4BF7-9D72-A2FF851D2DD5}" dt="2024-02-22T21:36:31.765" v="35" actId="26606"/>
          <ac:picMkLst>
            <pc:docMk/>
            <pc:sldMk cId="1759281145" sldId="269"/>
            <ac:picMk id="7" creationId="{CDF6A665-6F14-3058-4858-7092D78B2CD5}"/>
          </ac:picMkLst>
        </pc:picChg>
      </pc:sldChg>
      <pc:sldChg chg="modSp mod">
        <pc:chgData name="Hannah Allison(AUS)" userId="213acdd6-49e9-490d-ba50-f523119a77f9" providerId="ADAL" clId="{801DDD92-835E-4BF7-9D72-A2FF851D2DD5}" dt="2024-02-22T21:33:02.768" v="4" actId="27636"/>
        <pc:sldMkLst>
          <pc:docMk/>
          <pc:sldMk cId="3900812419" sldId="270"/>
        </pc:sldMkLst>
        <pc:spChg chg="mod">
          <ac:chgData name="Hannah Allison(AUS)" userId="213acdd6-49e9-490d-ba50-f523119a77f9" providerId="ADAL" clId="{801DDD92-835E-4BF7-9D72-A2FF851D2DD5}" dt="2024-02-22T21:33:02.639" v="0"/>
          <ac:spMkLst>
            <pc:docMk/>
            <pc:sldMk cId="3900812419" sldId="270"/>
            <ac:spMk id="2" creationId="{BDCAD91C-1CE8-6E35-0CD3-416723EE5424}"/>
          </ac:spMkLst>
        </pc:spChg>
        <pc:spChg chg="mod">
          <ac:chgData name="Hannah Allison(AUS)" userId="213acdd6-49e9-490d-ba50-f523119a77f9" providerId="ADAL" clId="{801DDD92-835E-4BF7-9D72-A2FF851D2DD5}" dt="2024-02-22T21:33:02.768" v="4" actId="27636"/>
          <ac:spMkLst>
            <pc:docMk/>
            <pc:sldMk cId="3900812419" sldId="270"/>
            <ac:spMk id="3" creationId="{5BF9C306-653E-C2C0-169A-4B5FEF9CF651}"/>
          </ac:spMkLst>
        </pc:spChg>
      </pc:sldChg>
      <pc:sldChg chg="addSp delSp modSp mod setBg setClrOvrMap">
        <pc:chgData name="Hannah Allison(AUS)" userId="213acdd6-49e9-490d-ba50-f523119a77f9" providerId="ADAL" clId="{801DDD92-835E-4BF7-9D72-A2FF851D2DD5}" dt="2024-02-22T21:37:02.252" v="40" actId="26606"/>
        <pc:sldMkLst>
          <pc:docMk/>
          <pc:sldMk cId="753212017" sldId="271"/>
        </pc:sldMkLst>
        <pc:spChg chg="mod">
          <ac:chgData name="Hannah Allison(AUS)" userId="213acdd6-49e9-490d-ba50-f523119a77f9" providerId="ADAL" clId="{801DDD92-835E-4BF7-9D72-A2FF851D2DD5}" dt="2024-02-22T21:37:02.252" v="40" actId="26606"/>
          <ac:spMkLst>
            <pc:docMk/>
            <pc:sldMk cId="753212017" sldId="271"/>
            <ac:spMk id="2" creationId="{781A390C-2E5D-26D0-074C-E60062E8B28C}"/>
          </ac:spMkLst>
        </pc:spChg>
        <pc:spChg chg="add del mod">
          <ac:chgData name="Hannah Allison(AUS)" userId="213acdd6-49e9-490d-ba50-f523119a77f9" providerId="ADAL" clId="{801DDD92-835E-4BF7-9D72-A2FF851D2DD5}" dt="2024-02-22T21:37:02.252" v="40" actId="26606"/>
          <ac:spMkLst>
            <pc:docMk/>
            <pc:sldMk cId="753212017" sldId="271"/>
            <ac:spMk id="3" creationId="{5024933A-01B2-A7DF-7CBF-439AF86689E2}"/>
          </ac:spMkLst>
        </pc:spChg>
        <pc:spChg chg="add">
          <ac:chgData name="Hannah Allison(AUS)" userId="213acdd6-49e9-490d-ba50-f523119a77f9" providerId="ADAL" clId="{801DDD92-835E-4BF7-9D72-A2FF851D2DD5}" dt="2024-02-22T21:37:02.252" v="40" actId="26606"/>
          <ac:spMkLst>
            <pc:docMk/>
            <pc:sldMk cId="753212017" sldId="271"/>
            <ac:spMk id="8" creationId="{86C16C40-7C29-4ACC-B851-7E08E459B596}"/>
          </ac:spMkLst>
        </pc:spChg>
        <pc:spChg chg="add del">
          <ac:chgData name="Hannah Allison(AUS)" userId="213acdd6-49e9-490d-ba50-f523119a77f9" providerId="ADAL" clId="{801DDD92-835E-4BF7-9D72-A2FF851D2DD5}" dt="2024-02-22T21:36:56.299" v="37" actId="26606"/>
          <ac:spMkLst>
            <pc:docMk/>
            <pc:sldMk cId="753212017" sldId="271"/>
            <ac:spMk id="9" creationId="{655AE6B0-AC9E-4167-806F-E9DB135FC46B}"/>
          </ac:spMkLst>
        </pc:spChg>
        <pc:spChg chg="add del">
          <ac:chgData name="Hannah Allison(AUS)" userId="213acdd6-49e9-490d-ba50-f523119a77f9" providerId="ADAL" clId="{801DDD92-835E-4BF7-9D72-A2FF851D2DD5}" dt="2024-02-22T21:37:02.246" v="39" actId="26606"/>
          <ac:spMkLst>
            <pc:docMk/>
            <pc:sldMk cId="753212017" sldId="271"/>
            <ac:spMk id="13" creationId="{B2205F6E-03C6-4E92-877C-E2482F6599AA}"/>
          </ac:spMkLst>
        </pc:spChg>
        <pc:spChg chg="add del">
          <ac:chgData name="Hannah Allison(AUS)" userId="213acdd6-49e9-490d-ba50-f523119a77f9" providerId="ADAL" clId="{801DDD92-835E-4BF7-9D72-A2FF851D2DD5}" dt="2024-02-22T21:36:56.299" v="37" actId="26606"/>
          <ac:spMkLst>
            <pc:docMk/>
            <pc:sldMk cId="753212017" sldId="271"/>
            <ac:spMk id="22" creationId="{87BD1F4E-A66D-4C06-86DA-8D56CA7A3B41}"/>
          </ac:spMkLst>
        </pc:spChg>
        <pc:spChg chg="add del">
          <ac:chgData name="Hannah Allison(AUS)" userId="213acdd6-49e9-490d-ba50-f523119a77f9" providerId="ADAL" clId="{801DDD92-835E-4BF7-9D72-A2FF851D2DD5}" dt="2024-02-22T21:37:02.246" v="39" actId="26606"/>
          <ac:spMkLst>
            <pc:docMk/>
            <pc:sldMk cId="753212017" sldId="271"/>
            <ac:spMk id="24" creationId="{9F4444CE-BC8D-4D61-B303-4C05614E62AB}"/>
          </ac:spMkLst>
        </pc:spChg>
        <pc:spChg chg="add del">
          <ac:chgData name="Hannah Allison(AUS)" userId="213acdd6-49e9-490d-ba50-f523119a77f9" providerId="ADAL" clId="{801DDD92-835E-4BF7-9D72-A2FF851D2DD5}" dt="2024-02-22T21:37:02.246" v="39" actId="26606"/>
          <ac:spMkLst>
            <pc:docMk/>
            <pc:sldMk cId="753212017" sldId="271"/>
            <ac:spMk id="25" creationId="{73772B81-181F-48B7-8826-4D9686D15DF5}"/>
          </ac:spMkLst>
        </pc:spChg>
        <pc:spChg chg="add">
          <ac:chgData name="Hannah Allison(AUS)" userId="213acdd6-49e9-490d-ba50-f523119a77f9" providerId="ADAL" clId="{801DDD92-835E-4BF7-9D72-A2FF851D2DD5}" dt="2024-02-22T21:37:02.252" v="40" actId="26606"/>
          <ac:spMkLst>
            <pc:docMk/>
            <pc:sldMk cId="753212017" sldId="271"/>
            <ac:spMk id="30" creationId="{5024933A-01B2-A7DF-7CBF-439AF86689E2}"/>
          </ac:spMkLst>
        </pc:spChg>
        <pc:grpChg chg="add">
          <ac:chgData name="Hannah Allison(AUS)" userId="213acdd6-49e9-490d-ba50-f523119a77f9" providerId="ADAL" clId="{801DDD92-835E-4BF7-9D72-A2FF851D2DD5}" dt="2024-02-22T21:37:02.252" v="40" actId="26606"/>
          <ac:grpSpMkLst>
            <pc:docMk/>
            <pc:sldMk cId="753212017" sldId="271"/>
            <ac:grpSpMk id="10" creationId="{CDD733AE-DD5E-4C77-8BCD-72BF12A06BB1}"/>
          </ac:grpSpMkLst>
        </pc:grpChg>
        <pc:grpChg chg="add del">
          <ac:chgData name="Hannah Allison(AUS)" userId="213acdd6-49e9-490d-ba50-f523119a77f9" providerId="ADAL" clId="{801DDD92-835E-4BF7-9D72-A2FF851D2DD5}" dt="2024-02-22T21:36:56.299" v="37" actId="26606"/>
          <ac:grpSpMkLst>
            <pc:docMk/>
            <pc:sldMk cId="753212017" sldId="271"/>
            <ac:grpSpMk id="11" creationId="{3523416A-383B-4FDC-B4C9-D8EDDFE9C043}"/>
          </ac:grpSpMkLst>
        </pc:grpChg>
        <pc:graphicFrameChg chg="add del">
          <ac:chgData name="Hannah Allison(AUS)" userId="213acdd6-49e9-490d-ba50-f523119a77f9" providerId="ADAL" clId="{801DDD92-835E-4BF7-9D72-A2FF851D2DD5}" dt="2024-02-22T21:36:56.299" v="37" actId="26606"/>
          <ac:graphicFrameMkLst>
            <pc:docMk/>
            <pc:sldMk cId="753212017" sldId="271"/>
            <ac:graphicFrameMk id="5" creationId="{73F45244-6630-21FA-51D8-B990377D09C8}"/>
          </ac:graphicFrameMkLst>
        </pc:graphicFrameChg>
        <pc:graphicFrameChg chg="add del">
          <ac:chgData name="Hannah Allison(AUS)" userId="213acdd6-49e9-490d-ba50-f523119a77f9" providerId="ADAL" clId="{801DDD92-835E-4BF7-9D72-A2FF851D2DD5}" dt="2024-02-22T21:37:02.246" v="39" actId="26606"/>
          <ac:graphicFrameMkLst>
            <pc:docMk/>
            <pc:sldMk cId="753212017" sldId="271"/>
            <ac:graphicFrameMk id="26" creationId="{6173A50B-5D20-2320-0176-FF45847D910C}"/>
          </ac:graphicFrameMkLst>
        </pc:graphicFrameChg>
      </pc:sldChg>
      <pc:sldChg chg="addSp delSp modSp mod setBg">
        <pc:chgData name="Hannah Allison(AUS)" userId="213acdd6-49e9-490d-ba50-f523119a77f9" providerId="ADAL" clId="{801DDD92-835E-4BF7-9D72-A2FF851D2DD5}" dt="2024-02-22T21:37:08.762" v="41" actId="26606"/>
        <pc:sldMkLst>
          <pc:docMk/>
          <pc:sldMk cId="473083882" sldId="272"/>
        </pc:sldMkLst>
        <pc:spChg chg="mod">
          <ac:chgData name="Hannah Allison(AUS)" userId="213acdd6-49e9-490d-ba50-f523119a77f9" providerId="ADAL" clId="{801DDD92-835E-4BF7-9D72-A2FF851D2DD5}" dt="2024-02-22T21:37:08.762" v="41" actId="26606"/>
          <ac:spMkLst>
            <pc:docMk/>
            <pc:sldMk cId="473083882" sldId="272"/>
            <ac:spMk id="2" creationId="{7C8BE5B3-3C87-B84B-5989-0C23E0E9CDC9}"/>
          </ac:spMkLst>
        </pc:spChg>
        <pc:spChg chg="del mod">
          <ac:chgData name="Hannah Allison(AUS)" userId="213acdd6-49e9-490d-ba50-f523119a77f9" providerId="ADAL" clId="{801DDD92-835E-4BF7-9D72-A2FF851D2DD5}" dt="2024-02-22T21:37:08.762" v="41" actId="26606"/>
          <ac:spMkLst>
            <pc:docMk/>
            <pc:sldMk cId="473083882" sldId="272"/>
            <ac:spMk id="3" creationId="{3D8641E0-0151-FE85-C97A-BB9F609C9959}"/>
          </ac:spMkLst>
        </pc:spChg>
        <pc:spChg chg="add">
          <ac:chgData name="Hannah Allison(AUS)" userId="213acdd6-49e9-490d-ba50-f523119a77f9" providerId="ADAL" clId="{801DDD92-835E-4BF7-9D72-A2FF851D2DD5}" dt="2024-02-22T21:37:08.762" v="41" actId="26606"/>
          <ac:spMkLst>
            <pc:docMk/>
            <pc:sldMk cId="473083882" sldId="272"/>
            <ac:spMk id="9" creationId="{9F4444CE-BC8D-4D61-B303-4C05614E62AB}"/>
          </ac:spMkLst>
        </pc:spChg>
        <pc:spChg chg="add">
          <ac:chgData name="Hannah Allison(AUS)" userId="213acdd6-49e9-490d-ba50-f523119a77f9" providerId="ADAL" clId="{801DDD92-835E-4BF7-9D72-A2FF851D2DD5}" dt="2024-02-22T21:37:08.762" v="41" actId="26606"/>
          <ac:spMkLst>
            <pc:docMk/>
            <pc:sldMk cId="473083882" sldId="272"/>
            <ac:spMk id="11" creationId="{73772B81-181F-48B7-8826-4D9686D15DF5}"/>
          </ac:spMkLst>
        </pc:spChg>
        <pc:spChg chg="add">
          <ac:chgData name="Hannah Allison(AUS)" userId="213acdd6-49e9-490d-ba50-f523119a77f9" providerId="ADAL" clId="{801DDD92-835E-4BF7-9D72-A2FF851D2DD5}" dt="2024-02-22T21:37:08.762" v="41" actId="26606"/>
          <ac:spMkLst>
            <pc:docMk/>
            <pc:sldMk cId="473083882" sldId="272"/>
            <ac:spMk id="13" creationId="{B2205F6E-03C6-4E92-877C-E2482F6599AA}"/>
          </ac:spMkLst>
        </pc:spChg>
        <pc:graphicFrameChg chg="add">
          <ac:chgData name="Hannah Allison(AUS)" userId="213acdd6-49e9-490d-ba50-f523119a77f9" providerId="ADAL" clId="{801DDD92-835E-4BF7-9D72-A2FF851D2DD5}" dt="2024-02-22T21:37:08.762" v="41" actId="26606"/>
          <ac:graphicFrameMkLst>
            <pc:docMk/>
            <pc:sldMk cId="473083882" sldId="272"/>
            <ac:graphicFrameMk id="5" creationId="{5460D175-F2DB-5AF3-22F4-9C8D74E21074}"/>
          </ac:graphicFrameMkLst>
        </pc:graphicFrameChg>
      </pc:sldChg>
      <pc:sldChg chg="addSp delSp modSp mod setBg setClrOvrMap">
        <pc:chgData name="Hannah Allison(AUS)" userId="213acdd6-49e9-490d-ba50-f523119a77f9" providerId="ADAL" clId="{801DDD92-835E-4BF7-9D72-A2FF851D2DD5}" dt="2024-02-22T21:38:18.095" v="65" actId="1076"/>
        <pc:sldMkLst>
          <pc:docMk/>
          <pc:sldMk cId="246228123" sldId="273"/>
        </pc:sldMkLst>
        <pc:spChg chg="mod">
          <ac:chgData name="Hannah Allison(AUS)" userId="213acdd6-49e9-490d-ba50-f523119a77f9" providerId="ADAL" clId="{801DDD92-835E-4BF7-9D72-A2FF851D2DD5}" dt="2024-02-22T21:37:32.955" v="44" actId="26606"/>
          <ac:spMkLst>
            <pc:docMk/>
            <pc:sldMk cId="246228123" sldId="273"/>
            <ac:spMk id="4" creationId="{5AF19FC5-8F38-7213-D0EC-566EBE1BD733}"/>
          </ac:spMkLst>
        </pc:spChg>
        <pc:spChg chg="mod">
          <ac:chgData name="Hannah Allison(AUS)" userId="213acdd6-49e9-490d-ba50-f523119a77f9" providerId="ADAL" clId="{801DDD92-835E-4BF7-9D72-A2FF851D2DD5}" dt="2024-02-22T21:38:18.095" v="65" actId="1076"/>
          <ac:spMkLst>
            <pc:docMk/>
            <pc:sldMk cId="246228123" sldId="273"/>
            <ac:spMk id="5" creationId="{279AA20F-3C6C-283E-9371-63BC77A7B2AE}"/>
          </ac:spMkLst>
        </pc:spChg>
        <pc:spChg chg="add del">
          <ac:chgData name="Hannah Allison(AUS)" userId="213acdd6-49e9-490d-ba50-f523119a77f9" providerId="ADAL" clId="{801DDD92-835E-4BF7-9D72-A2FF851D2DD5}" dt="2024-02-22T21:37:32.951" v="43" actId="26606"/>
          <ac:spMkLst>
            <pc:docMk/>
            <pc:sldMk cId="246228123" sldId="273"/>
            <ac:spMk id="10" creationId="{A65AC7D1-EAA9-48F5-B509-60A7F50BF703}"/>
          </ac:spMkLst>
        </pc:spChg>
        <pc:spChg chg="add del">
          <ac:chgData name="Hannah Allison(AUS)" userId="213acdd6-49e9-490d-ba50-f523119a77f9" providerId="ADAL" clId="{801DDD92-835E-4BF7-9D72-A2FF851D2DD5}" dt="2024-02-22T21:37:32.951" v="43" actId="26606"/>
          <ac:spMkLst>
            <pc:docMk/>
            <pc:sldMk cId="246228123" sldId="273"/>
            <ac:spMk id="12" creationId="{D6320AF9-619A-4175-865B-5663E1AEF4C5}"/>
          </ac:spMkLst>
        </pc:spChg>
        <pc:spChg chg="add del">
          <ac:chgData name="Hannah Allison(AUS)" userId="213acdd6-49e9-490d-ba50-f523119a77f9" providerId="ADAL" clId="{801DDD92-835E-4BF7-9D72-A2FF851D2DD5}" dt="2024-02-22T21:37:32.951" v="43" actId="26606"/>
          <ac:spMkLst>
            <pc:docMk/>
            <pc:sldMk cId="246228123" sldId="273"/>
            <ac:spMk id="18" creationId="{7E018740-5C2B-4A41-AC1A-7E68D1EC1954}"/>
          </ac:spMkLst>
        </pc:spChg>
        <pc:spChg chg="add del">
          <ac:chgData name="Hannah Allison(AUS)" userId="213acdd6-49e9-490d-ba50-f523119a77f9" providerId="ADAL" clId="{801DDD92-835E-4BF7-9D72-A2FF851D2DD5}" dt="2024-02-22T21:37:32.951" v="43" actId="26606"/>
          <ac:spMkLst>
            <pc:docMk/>
            <pc:sldMk cId="246228123" sldId="273"/>
            <ac:spMk id="20" creationId="{166F75A4-C475-4941-8EE2-B80A06A2C1BB}"/>
          </ac:spMkLst>
        </pc:spChg>
        <pc:spChg chg="add del">
          <ac:chgData name="Hannah Allison(AUS)" userId="213acdd6-49e9-490d-ba50-f523119a77f9" providerId="ADAL" clId="{801DDD92-835E-4BF7-9D72-A2FF851D2DD5}" dt="2024-02-22T21:37:32.951" v="43" actId="26606"/>
          <ac:spMkLst>
            <pc:docMk/>
            <pc:sldMk cId="246228123" sldId="273"/>
            <ac:spMk id="22" creationId="{A032553A-72E8-4B0D-8405-FF9771C9AF05}"/>
          </ac:spMkLst>
        </pc:spChg>
        <pc:spChg chg="add del">
          <ac:chgData name="Hannah Allison(AUS)" userId="213acdd6-49e9-490d-ba50-f523119a77f9" providerId="ADAL" clId="{801DDD92-835E-4BF7-9D72-A2FF851D2DD5}" dt="2024-02-22T21:37:32.951" v="43" actId="26606"/>
          <ac:spMkLst>
            <pc:docMk/>
            <pc:sldMk cId="246228123" sldId="273"/>
            <ac:spMk id="24" creationId="{765800AC-C3B9-498E-87BC-29FAE4C76B21}"/>
          </ac:spMkLst>
        </pc:spChg>
        <pc:spChg chg="add del">
          <ac:chgData name="Hannah Allison(AUS)" userId="213acdd6-49e9-490d-ba50-f523119a77f9" providerId="ADAL" clId="{801DDD92-835E-4BF7-9D72-A2FF851D2DD5}" dt="2024-02-22T21:37:32.951" v="43" actId="26606"/>
          <ac:spMkLst>
            <pc:docMk/>
            <pc:sldMk cId="246228123" sldId="273"/>
            <ac:spMk id="26" creationId="{1F9D6ACB-2FF4-49F9-978A-E0D5327FC635}"/>
          </ac:spMkLst>
        </pc:spChg>
        <pc:spChg chg="add del">
          <ac:chgData name="Hannah Allison(AUS)" userId="213acdd6-49e9-490d-ba50-f523119a77f9" providerId="ADAL" clId="{801DDD92-835E-4BF7-9D72-A2FF851D2DD5}" dt="2024-02-22T21:37:32.951" v="43" actId="26606"/>
          <ac:spMkLst>
            <pc:docMk/>
            <pc:sldMk cId="246228123" sldId="273"/>
            <ac:spMk id="28" creationId="{142BFA2A-77A0-4F60-A32A-685681C84889}"/>
          </ac:spMkLst>
        </pc:spChg>
        <pc:spChg chg="add">
          <ac:chgData name="Hannah Allison(AUS)" userId="213acdd6-49e9-490d-ba50-f523119a77f9" providerId="ADAL" clId="{801DDD92-835E-4BF7-9D72-A2FF851D2DD5}" dt="2024-02-22T21:37:32.955" v="44" actId="26606"/>
          <ac:spMkLst>
            <pc:docMk/>
            <pc:sldMk cId="246228123" sldId="273"/>
            <ac:spMk id="30" creationId="{86C16C40-7C29-4ACC-B851-7E08E459B596}"/>
          </ac:spMkLst>
        </pc:spChg>
        <pc:grpChg chg="add">
          <ac:chgData name="Hannah Allison(AUS)" userId="213acdd6-49e9-490d-ba50-f523119a77f9" providerId="ADAL" clId="{801DDD92-835E-4BF7-9D72-A2FF851D2DD5}" dt="2024-02-22T21:37:32.955" v="44" actId="26606"/>
          <ac:grpSpMkLst>
            <pc:docMk/>
            <pc:sldMk cId="246228123" sldId="273"/>
            <ac:grpSpMk id="31" creationId="{CDD733AE-DD5E-4C77-8BCD-72BF12A06BB1}"/>
          </ac:grpSpMkLst>
        </pc:grpChg>
        <pc:cxnChg chg="add del">
          <ac:chgData name="Hannah Allison(AUS)" userId="213acdd6-49e9-490d-ba50-f523119a77f9" providerId="ADAL" clId="{801DDD92-835E-4BF7-9D72-A2FF851D2DD5}" dt="2024-02-22T21:37:32.951" v="43" actId="26606"/>
          <ac:cxnSpMkLst>
            <pc:docMk/>
            <pc:sldMk cId="246228123" sldId="273"/>
            <ac:cxnSpMk id="14" creationId="{063B6EC6-D752-4EE7-908B-F8F19E8C7FEA}"/>
          </ac:cxnSpMkLst>
        </pc:cxnChg>
        <pc:cxnChg chg="add del">
          <ac:chgData name="Hannah Allison(AUS)" userId="213acdd6-49e9-490d-ba50-f523119a77f9" providerId="ADAL" clId="{801DDD92-835E-4BF7-9D72-A2FF851D2DD5}" dt="2024-02-22T21:37:32.951" v="43" actId="26606"/>
          <ac:cxnSpMkLst>
            <pc:docMk/>
            <pc:sldMk cId="246228123" sldId="273"/>
            <ac:cxnSpMk id="16" creationId="{EFECD4E8-AD3E-4228-82A2-9461958EA94D}"/>
          </ac:cxnSpMkLst>
        </pc:cxnChg>
      </pc:sldChg>
      <pc:sldChg chg="addSp delSp modSp mod setBg setClrOvrMap">
        <pc:chgData name="Hannah Allison(AUS)" userId="213acdd6-49e9-490d-ba50-f523119a77f9" providerId="ADAL" clId="{801DDD92-835E-4BF7-9D72-A2FF851D2DD5}" dt="2024-02-22T21:35:25.522" v="30" actId="26606"/>
        <pc:sldMkLst>
          <pc:docMk/>
          <pc:sldMk cId="2587890313" sldId="274"/>
        </pc:sldMkLst>
        <pc:spChg chg="mod">
          <ac:chgData name="Hannah Allison(AUS)" userId="213acdd6-49e9-490d-ba50-f523119a77f9" providerId="ADAL" clId="{801DDD92-835E-4BF7-9D72-A2FF851D2DD5}" dt="2024-02-22T21:35:25.522" v="30" actId="26606"/>
          <ac:spMkLst>
            <pc:docMk/>
            <pc:sldMk cId="2587890313" sldId="274"/>
            <ac:spMk id="2" creationId="{1FAFB444-E624-C819-6BF7-3BC15A8CA4C2}"/>
          </ac:spMkLst>
        </pc:spChg>
        <pc:spChg chg="mod">
          <ac:chgData name="Hannah Allison(AUS)" userId="213acdd6-49e9-490d-ba50-f523119a77f9" providerId="ADAL" clId="{801DDD92-835E-4BF7-9D72-A2FF851D2DD5}" dt="2024-02-22T21:35:25.522" v="30" actId="26606"/>
          <ac:spMkLst>
            <pc:docMk/>
            <pc:sldMk cId="2587890313" sldId="274"/>
            <ac:spMk id="3" creationId="{951D060D-8B90-B9F5-DC67-17A58659AACA}"/>
          </ac:spMkLst>
        </pc:spChg>
        <pc:spChg chg="add del">
          <ac:chgData name="Hannah Allison(AUS)" userId="213acdd6-49e9-490d-ba50-f523119a77f9" providerId="ADAL" clId="{801DDD92-835E-4BF7-9D72-A2FF851D2DD5}" dt="2024-02-22T21:35:25.511" v="29" actId="26606"/>
          <ac:spMkLst>
            <pc:docMk/>
            <pc:sldMk cId="2587890313" sldId="274"/>
            <ac:spMk id="8" creationId="{A65AC7D1-EAA9-48F5-B509-60A7F50BF703}"/>
          </ac:spMkLst>
        </pc:spChg>
        <pc:spChg chg="add del">
          <ac:chgData name="Hannah Allison(AUS)" userId="213acdd6-49e9-490d-ba50-f523119a77f9" providerId="ADAL" clId="{801DDD92-835E-4BF7-9D72-A2FF851D2DD5}" dt="2024-02-22T21:35:25.511" v="29" actId="26606"/>
          <ac:spMkLst>
            <pc:docMk/>
            <pc:sldMk cId="2587890313" sldId="274"/>
            <ac:spMk id="10" creationId="{D6320AF9-619A-4175-865B-5663E1AEF4C5}"/>
          </ac:spMkLst>
        </pc:spChg>
        <pc:spChg chg="add del">
          <ac:chgData name="Hannah Allison(AUS)" userId="213acdd6-49e9-490d-ba50-f523119a77f9" providerId="ADAL" clId="{801DDD92-835E-4BF7-9D72-A2FF851D2DD5}" dt="2024-02-22T21:35:25.511" v="29" actId="26606"/>
          <ac:spMkLst>
            <pc:docMk/>
            <pc:sldMk cId="2587890313" sldId="274"/>
            <ac:spMk id="16" creationId="{7E018740-5C2B-4A41-AC1A-7E68D1EC1954}"/>
          </ac:spMkLst>
        </pc:spChg>
        <pc:spChg chg="add del">
          <ac:chgData name="Hannah Allison(AUS)" userId="213acdd6-49e9-490d-ba50-f523119a77f9" providerId="ADAL" clId="{801DDD92-835E-4BF7-9D72-A2FF851D2DD5}" dt="2024-02-22T21:35:25.511" v="29" actId="26606"/>
          <ac:spMkLst>
            <pc:docMk/>
            <pc:sldMk cId="2587890313" sldId="274"/>
            <ac:spMk id="18" creationId="{166F75A4-C475-4941-8EE2-B80A06A2C1BB}"/>
          </ac:spMkLst>
        </pc:spChg>
        <pc:spChg chg="add del">
          <ac:chgData name="Hannah Allison(AUS)" userId="213acdd6-49e9-490d-ba50-f523119a77f9" providerId="ADAL" clId="{801DDD92-835E-4BF7-9D72-A2FF851D2DD5}" dt="2024-02-22T21:35:25.511" v="29" actId="26606"/>
          <ac:spMkLst>
            <pc:docMk/>
            <pc:sldMk cId="2587890313" sldId="274"/>
            <ac:spMk id="20" creationId="{A032553A-72E8-4B0D-8405-FF9771C9AF05}"/>
          </ac:spMkLst>
        </pc:spChg>
        <pc:spChg chg="add del">
          <ac:chgData name="Hannah Allison(AUS)" userId="213acdd6-49e9-490d-ba50-f523119a77f9" providerId="ADAL" clId="{801DDD92-835E-4BF7-9D72-A2FF851D2DD5}" dt="2024-02-22T21:35:25.511" v="29" actId="26606"/>
          <ac:spMkLst>
            <pc:docMk/>
            <pc:sldMk cId="2587890313" sldId="274"/>
            <ac:spMk id="22" creationId="{765800AC-C3B9-498E-87BC-29FAE4C76B21}"/>
          </ac:spMkLst>
        </pc:spChg>
        <pc:spChg chg="add del">
          <ac:chgData name="Hannah Allison(AUS)" userId="213acdd6-49e9-490d-ba50-f523119a77f9" providerId="ADAL" clId="{801DDD92-835E-4BF7-9D72-A2FF851D2DD5}" dt="2024-02-22T21:35:25.511" v="29" actId="26606"/>
          <ac:spMkLst>
            <pc:docMk/>
            <pc:sldMk cId="2587890313" sldId="274"/>
            <ac:spMk id="24" creationId="{1F9D6ACB-2FF4-49F9-978A-E0D5327FC635}"/>
          </ac:spMkLst>
        </pc:spChg>
        <pc:spChg chg="add del">
          <ac:chgData name="Hannah Allison(AUS)" userId="213acdd6-49e9-490d-ba50-f523119a77f9" providerId="ADAL" clId="{801DDD92-835E-4BF7-9D72-A2FF851D2DD5}" dt="2024-02-22T21:35:25.511" v="29" actId="26606"/>
          <ac:spMkLst>
            <pc:docMk/>
            <pc:sldMk cId="2587890313" sldId="274"/>
            <ac:spMk id="26" creationId="{142BFA2A-77A0-4F60-A32A-685681C84889}"/>
          </ac:spMkLst>
        </pc:spChg>
        <pc:spChg chg="add">
          <ac:chgData name="Hannah Allison(AUS)" userId="213acdd6-49e9-490d-ba50-f523119a77f9" providerId="ADAL" clId="{801DDD92-835E-4BF7-9D72-A2FF851D2DD5}" dt="2024-02-22T21:35:25.522" v="30" actId="26606"/>
          <ac:spMkLst>
            <pc:docMk/>
            <pc:sldMk cId="2587890313" sldId="274"/>
            <ac:spMk id="28" creationId="{8DF4D7F6-81B5-452A-9CE6-76D81F91D41B}"/>
          </ac:spMkLst>
        </pc:spChg>
        <pc:spChg chg="add">
          <ac:chgData name="Hannah Allison(AUS)" userId="213acdd6-49e9-490d-ba50-f523119a77f9" providerId="ADAL" clId="{801DDD92-835E-4BF7-9D72-A2FF851D2DD5}" dt="2024-02-22T21:35:25.522" v="30" actId="26606"/>
          <ac:spMkLst>
            <pc:docMk/>
            <pc:sldMk cId="2587890313" sldId="274"/>
            <ac:spMk id="29" creationId="{4600514D-20FB-4559-97DC-D1DC39E6C3DE}"/>
          </ac:spMkLst>
        </pc:spChg>
        <pc:spChg chg="add">
          <ac:chgData name="Hannah Allison(AUS)" userId="213acdd6-49e9-490d-ba50-f523119a77f9" providerId="ADAL" clId="{801DDD92-835E-4BF7-9D72-A2FF851D2DD5}" dt="2024-02-22T21:35:25.522" v="30" actId="26606"/>
          <ac:spMkLst>
            <pc:docMk/>
            <pc:sldMk cId="2587890313" sldId="274"/>
            <ac:spMk id="30" creationId="{266F638A-E405-4AC0-B984-72E5813B0DD1}"/>
          </ac:spMkLst>
        </pc:spChg>
        <pc:spChg chg="add">
          <ac:chgData name="Hannah Allison(AUS)" userId="213acdd6-49e9-490d-ba50-f523119a77f9" providerId="ADAL" clId="{801DDD92-835E-4BF7-9D72-A2FF851D2DD5}" dt="2024-02-22T21:35:25.522" v="30" actId="26606"/>
          <ac:spMkLst>
            <pc:docMk/>
            <pc:sldMk cId="2587890313" sldId="274"/>
            <ac:spMk id="33" creationId="{27B538D5-95DB-47ED-9CB4-34AE5BF78E6B}"/>
          </ac:spMkLst>
        </pc:spChg>
        <pc:cxnChg chg="add del">
          <ac:chgData name="Hannah Allison(AUS)" userId="213acdd6-49e9-490d-ba50-f523119a77f9" providerId="ADAL" clId="{801DDD92-835E-4BF7-9D72-A2FF851D2DD5}" dt="2024-02-22T21:35:25.511" v="29" actId="26606"/>
          <ac:cxnSpMkLst>
            <pc:docMk/>
            <pc:sldMk cId="2587890313" sldId="274"/>
            <ac:cxnSpMk id="12" creationId="{063B6EC6-D752-4EE7-908B-F8F19E8C7FEA}"/>
          </ac:cxnSpMkLst>
        </pc:cxnChg>
        <pc:cxnChg chg="add del">
          <ac:chgData name="Hannah Allison(AUS)" userId="213acdd6-49e9-490d-ba50-f523119a77f9" providerId="ADAL" clId="{801DDD92-835E-4BF7-9D72-A2FF851D2DD5}" dt="2024-02-22T21:35:25.511" v="29" actId="26606"/>
          <ac:cxnSpMkLst>
            <pc:docMk/>
            <pc:sldMk cId="2587890313" sldId="274"/>
            <ac:cxnSpMk id="14" creationId="{EFECD4E8-AD3E-4228-82A2-9461958EA94D}"/>
          </ac:cxnSpMkLst>
        </pc:cxnChg>
        <pc:cxnChg chg="add">
          <ac:chgData name="Hannah Allison(AUS)" userId="213acdd6-49e9-490d-ba50-f523119a77f9" providerId="ADAL" clId="{801DDD92-835E-4BF7-9D72-A2FF851D2DD5}" dt="2024-02-22T21:35:25.522" v="30" actId="26606"/>
          <ac:cxnSpMkLst>
            <pc:docMk/>
            <pc:sldMk cId="2587890313" sldId="274"/>
            <ac:cxnSpMk id="31" creationId="{7D1CBE93-B17D-4509-843C-82287C38032A}"/>
          </ac:cxnSpMkLst>
        </pc:cxnChg>
        <pc:cxnChg chg="add">
          <ac:chgData name="Hannah Allison(AUS)" userId="213acdd6-49e9-490d-ba50-f523119a77f9" providerId="ADAL" clId="{801DDD92-835E-4BF7-9D72-A2FF851D2DD5}" dt="2024-02-22T21:35:25.522" v="30" actId="26606"/>
          <ac:cxnSpMkLst>
            <pc:docMk/>
            <pc:sldMk cId="2587890313" sldId="274"/>
            <ac:cxnSpMk id="32" creationId="{AE6277B4-6A43-48AB-89B2-3442221619CC}"/>
          </ac:cxnSpMkLst>
        </pc:cxn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svg"/><Relationship Id="rId7" Type="http://schemas.openxmlformats.org/officeDocument/2006/relationships/image" Target="../media/image11.svg"/><Relationship Id="rId2" Type="http://schemas.openxmlformats.org/officeDocument/2006/relationships/image" Target="../media/image3.png"/><Relationship Id="rId1" Type="http://schemas.openxmlformats.org/officeDocument/2006/relationships/hyperlink" Target="https://www.irs.gov/instructions/iw7" TargetMode="Externa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diagrams/_rels/data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6.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0.png"/><Relationship Id="rId5" Type="http://schemas.openxmlformats.org/officeDocument/2006/relationships/hyperlink" Target="https://www.irs.gov/instructions/iw7" TargetMode="External"/><Relationship Id="rId4" Type="http://schemas.openxmlformats.org/officeDocument/2006/relationships/image" Target="../media/image9.svg"/><Relationship Id="rId9" Type="http://schemas.openxmlformats.org/officeDocument/2006/relationships/image" Target="../media/image13.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30B85B5-80F2-4ED5-853E-2453E4C6CF22}"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A5069D98-4F57-4193-8ED2-91A1C3BB566A}">
      <dgm:prSet/>
      <dgm:spPr/>
      <dgm:t>
        <a:bodyPr/>
        <a:lstStyle/>
        <a:p>
          <a:r>
            <a:rPr lang="en-US"/>
            <a:t>The Individual Taxpayer Identification Number (ITIN) is a tax processing number the IRS issues to people who cannot get a social security number so they can comply with U.S. tax laws. </a:t>
          </a:r>
        </a:p>
      </dgm:t>
    </dgm:pt>
    <dgm:pt modelId="{EE52CAB3-B7B5-4CA3-B112-5F566B2400E8}" type="parTrans" cxnId="{518DD094-BE92-4C32-A775-2E6B5D0B2532}">
      <dgm:prSet/>
      <dgm:spPr/>
      <dgm:t>
        <a:bodyPr/>
        <a:lstStyle/>
        <a:p>
          <a:endParaRPr lang="en-US"/>
        </a:p>
      </dgm:t>
    </dgm:pt>
    <dgm:pt modelId="{8E8207D9-62BE-4694-8EF8-9510FBDDDD4B}" type="sibTrans" cxnId="{518DD094-BE92-4C32-A775-2E6B5D0B2532}">
      <dgm:prSet/>
      <dgm:spPr/>
      <dgm:t>
        <a:bodyPr/>
        <a:lstStyle/>
        <a:p>
          <a:endParaRPr lang="en-US"/>
        </a:p>
      </dgm:t>
    </dgm:pt>
    <dgm:pt modelId="{38A13957-A7BF-40E4-9175-1825B6FC1672}">
      <dgm:prSet/>
      <dgm:spPr/>
      <dgm:t>
        <a:bodyPr/>
        <a:lstStyle/>
        <a:p>
          <a:r>
            <a:rPr lang="en-US"/>
            <a:t>An ITIN has 9 digits and begins with the number 9 (900-00-0000).</a:t>
          </a:r>
        </a:p>
      </dgm:t>
    </dgm:pt>
    <dgm:pt modelId="{8B0EA904-D2BD-4AFD-BA23-7D8094B4E848}" type="parTrans" cxnId="{5383351F-FCF5-416D-80A8-22BA075CEB81}">
      <dgm:prSet/>
      <dgm:spPr/>
      <dgm:t>
        <a:bodyPr/>
        <a:lstStyle/>
        <a:p>
          <a:endParaRPr lang="en-US"/>
        </a:p>
      </dgm:t>
    </dgm:pt>
    <dgm:pt modelId="{7EFC0B65-D1DB-42D1-8AFF-D39A14B5A549}" type="sibTrans" cxnId="{5383351F-FCF5-416D-80A8-22BA075CEB81}">
      <dgm:prSet/>
      <dgm:spPr/>
      <dgm:t>
        <a:bodyPr/>
        <a:lstStyle/>
        <a:p>
          <a:endParaRPr lang="en-US"/>
        </a:p>
      </dgm:t>
    </dgm:pt>
    <dgm:pt modelId="{8AE10609-6621-4AF2-815B-940ED88997F2}" type="pres">
      <dgm:prSet presAssocID="{E30B85B5-80F2-4ED5-853E-2453E4C6CF22}" presName="outerComposite" presStyleCnt="0">
        <dgm:presLayoutVars>
          <dgm:chMax val="5"/>
          <dgm:dir/>
          <dgm:resizeHandles val="exact"/>
        </dgm:presLayoutVars>
      </dgm:prSet>
      <dgm:spPr/>
    </dgm:pt>
    <dgm:pt modelId="{3D57F86E-A11C-4F2C-9AEB-7FC0B1EA861D}" type="pres">
      <dgm:prSet presAssocID="{E30B85B5-80F2-4ED5-853E-2453E4C6CF22}" presName="dummyMaxCanvas" presStyleCnt="0">
        <dgm:presLayoutVars/>
      </dgm:prSet>
      <dgm:spPr/>
    </dgm:pt>
    <dgm:pt modelId="{53038404-1DE4-4F76-A9E1-26FA6CAAF97E}" type="pres">
      <dgm:prSet presAssocID="{E30B85B5-80F2-4ED5-853E-2453E4C6CF22}" presName="TwoNodes_1" presStyleLbl="node1" presStyleIdx="0" presStyleCnt="2">
        <dgm:presLayoutVars>
          <dgm:bulletEnabled val="1"/>
        </dgm:presLayoutVars>
      </dgm:prSet>
      <dgm:spPr/>
    </dgm:pt>
    <dgm:pt modelId="{58691028-1371-4833-9B7A-BFCE5DDD5D2D}" type="pres">
      <dgm:prSet presAssocID="{E30B85B5-80F2-4ED5-853E-2453E4C6CF22}" presName="TwoNodes_2" presStyleLbl="node1" presStyleIdx="1" presStyleCnt="2">
        <dgm:presLayoutVars>
          <dgm:bulletEnabled val="1"/>
        </dgm:presLayoutVars>
      </dgm:prSet>
      <dgm:spPr/>
    </dgm:pt>
    <dgm:pt modelId="{480406B0-8502-461B-859A-E3BE110C9538}" type="pres">
      <dgm:prSet presAssocID="{E30B85B5-80F2-4ED5-853E-2453E4C6CF22}" presName="TwoConn_1-2" presStyleLbl="fgAccFollowNode1" presStyleIdx="0" presStyleCnt="1">
        <dgm:presLayoutVars>
          <dgm:bulletEnabled val="1"/>
        </dgm:presLayoutVars>
      </dgm:prSet>
      <dgm:spPr/>
    </dgm:pt>
    <dgm:pt modelId="{B7BBF48C-9549-4A37-9062-B940C6AA7E12}" type="pres">
      <dgm:prSet presAssocID="{E30B85B5-80F2-4ED5-853E-2453E4C6CF22}" presName="TwoNodes_1_text" presStyleLbl="node1" presStyleIdx="1" presStyleCnt="2">
        <dgm:presLayoutVars>
          <dgm:bulletEnabled val="1"/>
        </dgm:presLayoutVars>
      </dgm:prSet>
      <dgm:spPr/>
    </dgm:pt>
    <dgm:pt modelId="{CC80F407-D2EF-49DB-A8A4-ECED9ECDC711}" type="pres">
      <dgm:prSet presAssocID="{E30B85B5-80F2-4ED5-853E-2453E4C6CF22}" presName="TwoNodes_2_text" presStyleLbl="node1" presStyleIdx="1" presStyleCnt="2">
        <dgm:presLayoutVars>
          <dgm:bulletEnabled val="1"/>
        </dgm:presLayoutVars>
      </dgm:prSet>
      <dgm:spPr/>
    </dgm:pt>
  </dgm:ptLst>
  <dgm:cxnLst>
    <dgm:cxn modelId="{AF0E580F-2952-49BB-A7BF-196CF156DCC9}" type="presOf" srcId="{A5069D98-4F57-4193-8ED2-91A1C3BB566A}" destId="{B7BBF48C-9549-4A37-9062-B940C6AA7E12}" srcOrd="1" destOrd="0" presId="urn:microsoft.com/office/officeart/2005/8/layout/vProcess5"/>
    <dgm:cxn modelId="{5383351F-FCF5-416D-80A8-22BA075CEB81}" srcId="{E30B85B5-80F2-4ED5-853E-2453E4C6CF22}" destId="{38A13957-A7BF-40E4-9175-1825B6FC1672}" srcOrd="1" destOrd="0" parTransId="{8B0EA904-D2BD-4AFD-BA23-7D8094B4E848}" sibTransId="{7EFC0B65-D1DB-42D1-8AFF-D39A14B5A549}"/>
    <dgm:cxn modelId="{9B9AA144-2396-4CCA-B140-12F1F1AE5DB0}" type="presOf" srcId="{38A13957-A7BF-40E4-9175-1825B6FC1672}" destId="{58691028-1371-4833-9B7A-BFCE5DDD5D2D}" srcOrd="0" destOrd="0" presId="urn:microsoft.com/office/officeart/2005/8/layout/vProcess5"/>
    <dgm:cxn modelId="{C0A41487-3FB1-4E28-87E8-A7C9CB5EECC5}" type="presOf" srcId="{8E8207D9-62BE-4694-8EF8-9510FBDDDD4B}" destId="{480406B0-8502-461B-859A-E3BE110C9538}" srcOrd="0" destOrd="0" presId="urn:microsoft.com/office/officeart/2005/8/layout/vProcess5"/>
    <dgm:cxn modelId="{518DD094-BE92-4C32-A775-2E6B5D0B2532}" srcId="{E30B85B5-80F2-4ED5-853E-2453E4C6CF22}" destId="{A5069D98-4F57-4193-8ED2-91A1C3BB566A}" srcOrd="0" destOrd="0" parTransId="{EE52CAB3-B7B5-4CA3-B112-5F566B2400E8}" sibTransId="{8E8207D9-62BE-4694-8EF8-9510FBDDDD4B}"/>
    <dgm:cxn modelId="{BD0EF8A5-02CA-4811-8D5E-5BA0764ADEF6}" type="presOf" srcId="{E30B85B5-80F2-4ED5-853E-2453E4C6CF22}" destId="{8AE10609-6621-4AF2-815B-940ED88997F2}" srcOrd="0" destOrd="0" presId="urn:microsoft.com/office/officeart/2005/8/layout/vProcess5"/>
    <dgm:cxn modelId="{8872AEA8-A5C0-4CDB-B951-5148BF29D047}" type="presOf" srcId="{38A13957-A7BF-40E4-9175-1825B6FC1672}" destId="{CC80F407-D2EF-49DB-A8A4-ECED9ECDC711}" srcOrd="1" destOrd="0" presId="urn:microsoft.com/office/officeart/2005/8/layout/vProcess5"/>
    <dgm:cxn modelId="{1B3613DA-D347-4932-8673-52A9ECBF60A1}" type="presOf" srcId="{A5069D98-4F57-4193-8ED2-91A1C3BB566A}" destId="{53038404-1DE4-4F76-A9E1-26FA6CAAF97E}" srcOrd="0" destOrd="0" presId="urn:microsoft.com/office/officeart/2005/8/layout/vProcess5"/>
    <dgm:cxn modelId="{4825C008-F7C3-48E8-A238-F1338D7D426C}" type="presParOf" srcId="{8AE10609-6621-4AF2-815B-940ED88997F2}" destId="{3D57F86E-A11C-4F2C-9AEB-7FC0B1EA861D}" srcOrd="0" destOrd="0" presId="urn:microsoft.com/office/officeart/2005/8/layout/vProcess5"/>
    <dgm:cxn modelId="{2347A2BC-C11E-4519-AD40-304A7AF44D9E}" type="presParOf" srcId="{8AE10609-6621-4AF2-815B-940ED88997F2}" destId="{53038404-1DE4-4F76-A9E1-26FA6CAAF97E}" srcOrd="1" destOrd="0" presId="urn:microsoft.com/office/officeart/2005/8/layout/vProcess5"/>
    <dgm:cxn modelId="{F02161F6-AB22-453C-9D74-1FC18D99BE51}" type="presParOf" srcId="{8AE10609-6621-4AF2-815B-940ED88997F2}" destId="{58691028-1371-4833-9B7A-BFCE5DDD5D2D}" srcOrd="2" destOrd="0" presId="urn:microsoft.com/office/officeart/2005/8/layout/vProcess5"/>
    <dgm:cxn modelId="{F9D3680E-2D85-43EB-A5C2-DD2E1B1A6666}" type="presParOf" srcId="{8AE10609-6621-4AF2-815B-940ED88997F2}" destId="{480406B0-8502-461B-859A-E3BE110C9538}" srcOrd="3" destOrd="0" presId="urn:microsoft.com/office/officeart/2005/8/layout/vProcess5"/>
    <dgm:cxn modelId="{6D23699A-D36D-40B9-841E-74D07AB442F5}" type="presParOf" srcId="{8AE10609-6621-4AF2-815B-940ED88997F2}" destId="{B7BBF48C-9549-4A37-9062-B940C6AA7E12}" srcOrd="4" destOrd="0" presId="urn:microsoft.com/office/officeart/2005/8/layout/vProcess5"/>
    <dgm:cxn modelId="{EF101FE5-C1EF-4BE1-8CAD-AB38FFFAFBD4}" type="presParOf" srcId="{8AE10609-6621-4AF2-815B-940ED88997F2}" destId="{CC80F407-D2EF-49DB-A8A4-ECED9ECDC711}"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33C189-3E3B-4F33-8058-0EBDF48BDD25}"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0B5B546-F33E-4DB1-A9EE-B3C04E130E1D}">
      <dgm:prSet/>
      <dgm:spPr/>
      <dgm:t>
        <a:bodyPr/>
        <a:lstStyle/>
        <a:p>
          <a:pPr>
            <a:defRPr cap="all"/>
          </a:pPr>
          <a:r>
            <a:rPr lang="en-US"/>
            <a:t>Complete IRS form W-7</a:t>
          </a:r>
        </a:p>
      </dgm:t>
    </dgm:pt>
    <dgm:pt modelId="{A89A7281-82CC-40C9-BC63-29F6511D492C}" type="parTrans" cxnId="{7C2E2F1C-319F-4925-A600-183AECE26E00}">
      <dgm:prSet/>
      <dgm:spPr/>
      <dgm:t>
        <a:bodyPr/>
        <a:lstStyle/>
        <a:p>
          <a:endParaRPr lang="en-US"/>
        </a:p>
      </dgm:t>
    </dgm:pt>
    <dgm:pt modelId="{02A4667D-8E28-4625-A8D8-60E4ACBAF441}" type="sibTrans" cxnId="{7C2E2F1C-319F-4925-A600-183AECE26E00}">
      <dgm:prSet/>
      <dgm:spPr/>
      <dgm:t>
        <a:bodyPr/>
        <a:lstStyle/>
        <a:p>
          <a:endParaRPr lang="en-US"/>
        </a:p>
      </dgm:t>
    </dgm:pt>
    <dgm:pt modelId="{22D2EF41-F73E-4946-89D2-38A1F2CB43AC}">
      <dgm:prSet/>
      <dgm:spPr/>
      <dgm:t>
        <a:bodyPr/>
        <a:lstStyle/>
        <a:p>
          <a:pPr>
            <a:defRPr cap="all"/>
          </a:pPr>
          <a:r>
            <a:rPr lang="en-US"/>
            <a:t>Present documentation to show Identity and “Foreign Status”</a:t>
          </a:r>
        </a:p>
      </dgm:t>
    </dgm:pt>
    <dgm:pt modelId="{F2EB0D83-D710-4CD2-96CB-503E7745978B}" type="parTrans" cxnId="{4B365D79-113C-4B2E-9541-AE27F1EA0C74}">
      <dgm:prSet/>
      <dgm:spPr/>
      <dgm:t>
        <a:bodyPr/>
        <a:lstStyle/>
        <a:p>
          <a:endParaRPr lang="en-US"/>
        </a:p>
      </dgm:t>
    </dgm:pt>
    <dgm:pt modelId="{9D9FB5C5-4E8C-4B36-9767-E090A2BF3030}" type="sibTrans" cxnId="{4B365D79-113C-4B2E-9541-AE27F1EA0C74}">
      <dgm:prSet/>
      <dgm:spPr/>
      <dgm:t>
        <a:bodyPr/>
        <a:lstStyle/>
        <a:p>
          <a:endParaRPr lang="en-US"/>
        </a:p>
      </dgm:t>
    </dgm:pt>
    <dgm:pt modelId="{F2652064-7F67-48A1-B469-6BE9BA413F66}">
      <dgm:prSet/>
      <dgm:spPr/>
      <dgm:t>
        <a:bodyPr/>
        <a:lstStyle/>
        <a:p>
          <a:pPr>
            <a:defRPr cap="all"/>
          </a:pPr>
          <a:r>
            <a:rPr lang="en-US"/>
            <a:t>Show you have a valid purpose for an ITIN –usually by filing a federal tax return (1040)</a:t>
          </a:r>
        </a:p>
      </dgm:t>
    </dgm:pt>
    <dgm:pt modelId="{801AB9BA-205B-4260-BCF3-68C414DD00CA}" type="parTrans" cxnId="{B04E8F06-CBA8-47FF-8412-9548C64B684C}">
      <dgm:prSet/>
      <dgm:spPr/>
      <dgm:t>
        <a:bodyPr/>
        <a:lstStyle/>
        <a:p>
          <a:endParaRPr lang="en-US"/>
        </a:p>
      </dgm:t>
    </dgm:pt>
    <dgm:pt modelId="{37D3E814-2D98-4F9E-A75A-4E372F83F5DB}" type="sibTrans" cxnId="{B04E8F06-CBA8-47FF-8412-9548C64B684C}">
      <dgm:prSet/>
      <dgm:spPr/>
      <dgm:t>
        <a:bodyPr/>
        <a:lstStyle/>
        <a:p>
          <a:endParaRPr lang="en-US"/>
        </a:p>
      </dgm:t>
    </dgm:pt>
    <dgm:pt modelId="{71E8960F-8BE0-45E5-AE5D-5B2728CB573E}" type="pres">
      <dgm:prSet presAssocID="{5C33C189-3E3B-4F33-8058-0EBDF48BDD25}" presName="root" presStyleCnt="0">
        <dgm:presLayoutVars>
          <dgm:dir/>
          <dgm:resizeHandles val="exact"/>
        </dgm:presLayoutVars>
      </dgm:prSet>
      <dgm:spPr/>
    </dgm:pt>
    <dgm:pt modelId="{DDCFAFE5-B352-4D0F-966A-B16A2B764BDC}" type="pres">
      <dgm:prSet presAssocID="{A0B5B546-F33E-4DB1-A9EE-B3C04E130E1D}" presName="compNode" presStyleCnt="0"/>
      <dgm:spPr/>
    </dgm:pt>
    <dgm:pt modelId="{8FA1115F-4EEA-4994-86E7-0F54849EACB7}" type="pres">
      <dgm:prSet presAssocID="{A0B5B546-F33E-4DB1-A9EE-B3C04E130E1D}" presName="iconBgRect" presStyleLbl="bgShp" presStyleIdx="0" presStyleCnt="3"/>
      <dgm:spPr/>
    </dgm:pt>
    <dgm:pt modelId="{F1777EF1-D8FF-4882-A6BC-9AE74AC4A82E}" type="pres">
      <dgm:prSet presAssocID="{A0B5B546-F33E-4DB1-A9EE-B3C04E130E1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D2EA855A-D16F-4E8D-8716-ABA67F153759}" type="pres">
      <dgm:prSet presAssocID="{A0B5B546-F33E-4DB1-A9EE-B3C04E130E1D}" presName="spaceRect" presStyleCnt="0"/>
      <dgm:spPr/>
    </dgm:pt>
    <dgm:pt modelId="{3D8A99BE-2707-497D-A211-82E544AE89EB}" type="pres">
      <dgm:prSet presAssocID="{A0B5B546-F33E-4DB1-A9EE-B3C04E130E1D}" presName="textRect" presStyleLbl="revTx" presStyleIdx="0" presStyleCnt="3">
        <dgm:presLayoutVars>
          <dgm:chMax val="1"/>
          <dgm:chPref val="1"/>
        </dgm:presLayoutVars>
      </dgm:prSet>
      <dgm:spPr/>
    </dgm:pt>
    <dgm:pt modelId="{E9D2C03D-C73E-45FD-8A6A-28FC37982151}" type="pres">
      <dgm:prSet presAssocID="{02A4667D-8E28-4625-A8D8-60E4ACBAF441}" presName="sibTrans" presStyleCnt="0"/>
      <dgm:spPr/>
    </dgm:pt>
    <dgm:pt modelId="{6392A0AB-5EFA-4CBF-9C4E-0ABD30EF4A6E}" type="pres">
      <dgm:prSet presAssocID="{22D2EF41-F73E-4946-89D2-38A1F2CB43AC}" presName="compNode" presStyleCnt="0"/>
      <dgm:spPr/>
    </dgm:pt>
    <dgm:pt modelId="{D391E19A-1BA4-40CA-B07B-8A69322DD1F6}" type="pres">
      <dgm:prSet presAssocID="{22D2EF41-F73E-4946-89D2-38A1F2CB43AC}" presName="iconBgRect" presStyleLbl="bgShp" presStyleIdx="1" presStyleCnt="3"/>
      <dgm:spPr/>
    </dgm:pt>
    <dgm:pt modelId="{148A2438-F62A-40DC-94D3-8106EAC657A8}" type="pres">
      <dgm:prSet presAssocID="{22D2EF41-F73E-4946-89D2-38A1F2CB43A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ployee Badge"/>
        </a:ext>
      </dgm:extLst>
    </dgm:pt>
    <dgm:pt modelId="{1EBC9A97-9EE0-4AFF-86E1-5F576514448C}" type="pres">
      <dgm:prSet presAssocID="{22D2EF41-F73E-4946-89D2-38A1F2CB43AC}" presName="spaceRect" presStyleCnt="0"/>
      <dgm:spPr/>
    </dgm:pt>
    <dgm:pt modelId="{00DEED2A-EF26-4E9B-91F8-3FC7AC5C6A2B}" type="pres">
      <dgm:prSet presAssocID="{22D2EF41-F73E-4946-89D2-38A1F2CB43AC}" presName="textRect" presStyleLbl="revTx" presStyleIdx="1" presStyleCnt="3">
        <dgm:presLayoutVars>
          <dgm:chMax val="1"/>
          <dgm:chPref val="1"/>
        </dgm:presLayoutVars>
      </dgm:prSet>
      <dgm:spPr/>
    </dgm:pt>
    <dgm:pt modelId="{41D0E6C9-6B16-446D-90F2-8177FDAF4741}" type="pres">
      <dgm:prSet presAssocID="{9D9FB5C5-4E8C-4B36-9767-E090A2BF3030}" presName="sibTrans" presStyleCnt="0"/>
      <dgm:spPr/>
    </dgm:pt>
    <dgm:pt modelId="{E5EC1BA8-D082-4D6D-BD94-22469576876B}" type="pres">
      <dgm:prSet presAssocID="{F2652064-7F67-48A1-B469-6BE9BA413F66}" presName="compNode" presStyleCnt="0"/>
      <dgm:spPr/>
    </dgm:pt>
    <dgm:pt modelId="{6451623C-EE30-46C8-B34F-F242CC498D04}" type="pres">
      <dgm:prSet presAssocID="{F2652064-7F67-48A1-B469-6BE9BA413F66}" presName="iconBgRect" presStyleLbl="bgShp" presStyleIdx="2" presStyleCnt="3"/>
      <dgm:spPr/>
    </dgm:pt>
    <dgm:pt modelId="{AB4DFF17-C3DE-40DF-A348-6D71C3420A3D}" type="pres">
      <dgm:prSet presAssocID="{F2652064-7F67-48A1-B469-6BE9BA413F6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0488424A-F28E-4F7F-90AE-0C4EADB51CBB}" type="pres">
      <dgm:prSet presAssocID="{F2652064-7F67-48A1-B469-6BE9BA413F66}" presName="spaceRect" presStyleCnt="0"/>
      <dgm:spPr/>
    </dgm:pt>
    <dgm:pt modelId="{A55AAD32-66D9-45E8-ADEE-05E25043AB72}" type="pres">
      <dgm:prSet presAssocID="{F2652064-7F67-48A1-B469-6BE9BA413F66}" presName="textRect" presStyleLbl="revTx" presStyleIdx="2" presStyleCnt="3">
        <dgm:presLayoutVars>
          <dgm:chMax val="1"/>
          <dgm:chPref val="1"/>
        </dgm:presLayoutVars>
      </dgm:prSet>
      <dgm:spPr/>
    </dgm:pt>
  </dgm:ptLst>
  <dgm:cxnLst>
    <dgm:cxn modelId="{B04E8F06-CBA8-47FF-8412-9548C64B684C}" srcId="{5C33C189-3E3B-4F33-8058-0EBDF48BDD25}" destId="{F2652064-7F67-48A1-B469-6BE9BA413F66}" srcOrd="2" destOrd="0" parTransId="{801AB9BA-205B-4260-BCF3-68C414DD00CA}" sibTransId="{37D3E814-2D98-4F9E-A75A-4E372F83F5DB}"/>
    <dgm:cxn modelId="{7C2E2F1C-319F-4925-A600-183AECE26E00}" srcId="{5C33C189-3E3B-4F33-8058-0EBDF48BDD25}" destId="{A0B5B546-F33E-4DB1-A9EE-B3C04E130E1D}" srcOrd="0" destOrd="0" parTransId="{A89A7281-82CC-40C9-BC63-29F6511D492C}" sibTransId="{02A4667D-8E28-4625-A8D8-60E4ACBAF441}"/>
    <dgm:cxn modelId="{30F4C220-F494-423B-8DE6-EE0FCE690B7F}" type="presOf" srcId="{F2652064-7F67-48A1-B469-6BE9BA413F66}" destId="{A55AAD32-66D9-45E8-ADEE-05E25043AB72}" srcOrd="0" destOrd="0" presId="urn:microsoft.com/office/officeart/2018/5/layout/IconCircleLabelList"/>
    <dgm:cxn modelId="{09DB403B-E1A3-4182-8F94-8B77AD354CDA}" type="presOf" srcId="{22D2EF41-F73E-4946-89D2-38A1F2CB43AC}" destId="{00DEED2A-EF26-4E9B-91F8-3FC7AC5C6A2B}" srcOrd="0" destOrd="0" presId="urn:microsoft.com/office/officeart/2018/5/layout/IconCircleLabelList"/>
    <dgm:cxn modelId="{4B365D79-113C-4B2E-9541-AE27F1EA0C74}" srcId="{5C33C189-3E3B-4F33-8058-0EBDF48BDD25}" destId="{22D2EF41-F73E-4946-89D2-38A1F2CB43AC}" srcOrd="1" destOrd="0" parTransId="{F2EB0D83-D710-4CD2-96CB-503E7745978B}" sibTransId="{9D9FB5C5-4E8C-4B36-9767-E090A2BF3030}"/>
    <dgm:cxn modelId="{8311B0A1-B04B-4106-A50C-509B5A4DFE60}" type="presOf" srcId="{5C33C189-3E3B-4F33-8058-0EBDF48BDD25}" destId="{71E8960F-8BE0-45E5-AE5D-5B2728CB573E}" srcOrd="0" destOrd="0" presId="urn:microsoft.com/office/officeart/2018/5/layout/IconCircleLabelList"/>
    <dgm:cxn modelId="{8514CAB4-BE3F-4E4E-8943-C074A4726FF1}" type="presOf" srcId="{A0B5B546-F33E-4DB1-A9EE-B3C04E130E1D}" destId="{3D8A99BE-2707-497D-A211-82E544AE89EB}" srcOrd="0" destOrd="0" presId="urn:microsoft.com/office/officeart/2018/5/layout/IconCircleLabelList"/>
    <dgm:cxn modelId="{F4B34755-EC4A-4168-8128-F78AA76451C8}" type="presParOf" srcId="{71E8960F-8BE0-45E5-AE5D-5B2728CB573E}" destId="{DDCFAFE5-B352-4D0F-966A-B16A2B764BDC}" srcOrd="0" destOrd="0" presId="urn:microsoft.com/office/officeart/2018/5/layout/IconCircleLabelList"/>
    <dgm:cxn modelId="{98A26444-20A6-41CB-BC2D-452A3C74B34B}" type="presParOf" srcId="{DDCFAFE5-B352-4D0F-966A-B16A2B764BDC}" destId="{8FA1115F-4EEA-4994-86E7-0F54849EACB7}" srcOrd="0" destOrd="0" presId="urn:microsoft.com/office/officeart/2018/5/layout/IconCircleLabelList"/>
    <dgm:cxn modelId="{DED9409E-9DFC-4617-8B76-8907C1E7D83D}" type="presParOf" srcId="{DDCFAFE5-B352-4D0F-966A-B16A2B764BDC}" destId="{F1777EF1-D8FF-4882-A6BC-9AE74AC4A82E}" srcOrd="1" destOrd="0" presId="urn:microsoft.com/office/officeart/2018/5/layout/IconCircleLabelList"/>
    <dgm:cxn modelId="{4A49727C-43AD-46E3-B381-6E7DC01A09A5}" type="presParOf" srcId="{DDCFAFE5-B352-4D0F-966A-B16A2B764BDC}" destId="{D2EA855A-D16F-4E8D-8716-ABA67F153759}" srcOrd="2" destOrd="0" presId="urn:microsoft.com/office/officeart/2018/5/layout/IconCircleLabelList"/>
    <dgm:cxn modelId="{1E20724C-0B87-4BF1-AC7C-7FC27E0F37F5}" type="presParOf" srcId="{DDCFAFE5-B352-4D0F-966A-B16A2B764BDC}" destId="{3D8A99BE-2707-497D-A211-82E544AE89EB}" srcOrd="3" destOrd="0" presId="urn:microsoft.com/office/officeart/2018/5/layout/IconCircleLabelList"/>
    <dgm:cxn modelId="{DAB02B29-354F-408D-9CF6-1B9777940ACC}" type="presParOf" srcId="{71E8960F-8BE0-45E5-AE5D-5B2728CB573E}" destId="{E9D2C03D-C73E-45FD-8A6A-28FC37982151}" srcOrd="1" destOrd="0" presId="urn:microsoft.com/office/officeart/2018/5/layout/IconCircleLabelList"/>
    <dgm:cxn modelId="{6E926060-0493-4324-AC2D-9417EA57B800}" type="presParOf" srcId="{71E8960F-8BE0-45E5-AE5D-5B2728CB573E}" destId="{6392A0AB-5EFA-4CBF-9C4E-0ABD30EF4A6E}" srcOrd="2" destOrd="0" presId="urn:microsoft.com/office/officeart/2018/5/layout/IconCircleLabelList"/>
    <dgm:cxn modelId="{54040105-DF69-46B5-BAF8-2537DE438C62}" type="presParOf" srcId="{6392A0AB-5EFA-4CBF-9C4E-0ABD30EF4A6E}" destId="{D391E19A-1BA4-40CA-B07B-8A69322DD1F6}" srcOrd="0" destOrd="0" presId="urn:microsoft.com/office/officeart/2018/5/layout/IconCircleLabelList"/>
    <dgm:cxn modelId="{C4FC8E84-CA62-45BA-904F-5E0251A771BC}" type="presParOf" srcId="{6392A0AB-5EFA-4CBF-9C4E-0ABD30EF4A6E}" destId="{148A2438-F62A-40DC-94D3-8106EAC657A8}" srcOrd="1" destOrd="0" presId="urn:microsoft.com/office/officeart/2018/5/layout/IconCircleLabelList"/>
    <dgm:cxn modelId="{2E0F9433-1A01-4DDF-A78B-A05CBB4656AF}" type="presParOf" srcId="{6392A0AB-5EFA-4CBF-9C4E-0ABD30EF4A6E}" destId="{1EBC9A97-9EE0-4AFF-86E1-5F576514448C}" srcOrd="2" destOrd="0" presId="urn:microsoft.com/office/officeart/2018/5/layout/IconCircleLabelList"/>
    <dgm:cxn modelId="{50A2D03D-D001-4672-A358-D92341550A51}" type="presParOf" srcId="{6392A0AB-5EFA-4CBF-9C4E-0ABD30EF4A6E}" destId="{00DEED2A-EF26-4E9B-91F8-3FC7AC5C6A2B}" srcOrd="3" destOrd="0" presId="urn:microsoft.com/office/officeart/2018/5/layout/IconCircleLabelList"/>
    <dgm:cxn modelId="{09A6D60B-34C1-41A4-B093-CEF16B36EDC5}" type="presParOf" srcId="{71E8960F-8BE0-45E5-AE5D-5B2728CB573E}" destId="{41D0E6C9-6B16-446D-90F2-8177FDAF4741}" srcOrd="3" destOrd="0" presId="urn:microsoft.com/office/officeart/2018/5/layout/IconCircleLabelList"/>
    <dgm:cxn modelId="{4DEAC04F-CFD9-4A6D-B351-023CF8F995C9}" type="presParOf" srcId="{71E8960F-8BE0-45E5-AE5D-5B2728CB573E}" destId="{E5EC1BA8-D082-4D6D-BD94-22469576876B}" srcOrd="4" destOrd="0" presId="urn:microsoft.com/office/officeart/2018/5/layout/IconCircleLabelList"/>
    <dgm:cxn modelId="{DA0348AB-BC81-4B76-96A9-F6B2C405C80B}" type="presParOf" srcId="{E5EC1BA8-D082-4D6D-BD94-22469576876B}" destId="{6451623C-EE30-46C8-B34F-F242CC498D04}" srcOrd="0" destOrd="0" presId="urn:microsoft.com/office/officeart/2018/5/layout/IconCircleLabelList"/>
    <dgm:cxn modelId="{F21EAA50-9E88-4247-8842-BA2FE1DF191B}" type="presParOf" srcId="{E5EC1BA8-D082-4D6D-BD94-22469576876B}" destId="{AB4DFF17-C3DE-40DF-A348-6D71C3420A3D}" srcOrd="1" destOrd="0" presId="urn:microsoft.com/office/officeart/2018/5/layout/IconCircleLabelList"/>
    <dgm:cxn modelId="{E75F5690-FF92-4F0C-96F3-41EB652941CA}" type="presParOf" srcId="{E5EC1BA8-D082-4D6D-BD94-22469576876B}" destId="{0488424A-F28E-4F7F-90AE-0C4EADB51CBB}" srcOrd="2" destOrd="0" presId="urn:microsoft.com/office/officeart/2018/5/layout/IconCircleLabelList"/>
    <dgm:cxn modelId="{AB6C431F-791A-49C1-A3BA-D19B4A9FE5AA}" type="presParOf" srcId="{E5EC1BA8-D082-4D6D-BD94-22469576876B}" destId="{A55AAD32-66D9-45E8-ADEE-05E25043AB7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1CC215-0DE7-4BB9-9AB6-9875C4B2E3C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C3BAEEE-3953-43DF-B43D-8333454FDDBB}">
      <dgm:prSet/>
      <dgm:spPr/>
      <dgm:t>
        <a:bodyPr/>
        <a:lstStyle/>
        <a:p>
          <a:r>
            <a:rPr lang="en-US"/>
            <a:t>ITIN applicants must show their identity and foreign status.  Most documents, such as a non-US passport, show both.</a:t>
          </a:r>
        </a:p>
      </dgm:t>
    </dgm:pt>
    <dgm:pt modelId="{6BDA700F-548F-4613-955A-76C641799CC6}" type="parTrans" cxnId="{13D5DF17-70C8-4042-B31E-DF7D69D2AE37}">
      <dgm:prSet/>
      <dgm:spPr/>
      <dgm:t>
        <a:bodyPr/>
        <a:lstStyle/>
        <a:p>
          <a:endParaRPr lang="en-US"/>
        </a:p>
      </dgm:t>
    </dgm:pt>
    <dgm:pt modelId="{0F6E96E2-A408-4841-B263-22C15D967CF2}" type="sibTrans" cxnId="{13D5DF17-70C8-4042-B31E-DF7D69D2AE37}">
      <dgm:prSet/>
      <dgm:spPr/>
      <dgm:t>
        <a:bodyPr/>
        <a:lstStyle/>
        <a:p>
          <a:endParaRPr lang="en-US"/>
        </a:p>
      </dgm:t>
    </dgm:pt>
    <dgm:pt modelId="{B9678A6D-03B9-4C8B-AFC1-321C711D6684}">
      <dgm:prSet/>
      <dgm:spPr/>
      <dgm:t>
        <a:bodyPr/>
        <a:lstStyle/>
        <a:p>
          <a:r>
            <a:rPr lang="en-US"/>
            <a:t>A list of acceptable documents can be found in the ITIN instructions, found at </a:t>
          </a:r>
          <a:r>
            <a:rPr lang="en-US">
              <a:hlinkClick xmlns:r="http://schemas.openxmlformats.org/officeDocument/2006/relationships" r:id="rId1"/>
            </a:rPr>
            <a:t>https://www.irs.gov/instructions/iw7</a:t>
          </a:r>
          <a:endParaRPr lang="en-US"/>
        </a:p>
      </dgm:t>
    </dgm:pt>
    <dgm:pt modelId="{D886829D-ACA8-4917-A1FC-3F312F395D82}" type="parTrans" cxnId="{FB3F78DB-9155-4446-BDE5-D2839E187DB3}">
      <dgm:prSet/>
      <dgm:spPr/>
      <dgm:t>
        <a:bodyPr/>
        <a:lstStyle/>
        <a:p>
          <a:endParaRPr lang="en-US"/>
        </a:p>
      </dgm:t>
    </dgm:pt>
    <dgm:pt modelId="{B38481BD-3962-4257-BF8A-F62E079AAEC1}" type="sibTrans" cxnId="{FB3F78DB-9155-4446-BDE5-D2839E187DB3}">
      <dgm:prSet/>
      <dgm:spPr/>
      <dgm:t>
        <a:bodyPr/>
        <a:lstStyle/>
        <a:p>
          <a:endParaRPr lang="en-US"/>
        </a:p>
      </dgm:t>
    </dgm:pt>
    <dgm:pt modelId="{ED9767ED-6DC6-4BA8-969E-5FF9294D2900}">
      <dgm:prSet/>
      <dgm:spPr/>
      <dgm:t>
        <a:bodyPr/>
        <a:lstStyle/>
        <a:p>
          <a:r>
            <a:rPr lang="en-US"/>
            <a:t>When requesting an ITIN for a dependent child, you must usually also submit medical records or school records</a:t>
          </a:r>
        </a:p>
      </dgm:t>
    </dgm:pt>
    <dgm:pt modelId="{7926CAC6-DAFC-4CC6-A4F3-9E88E5F5AFB5}" type="parTrans" cxnId="{FC8109F6-24CB-4080-A355-3A84FA43FFD8}">
      <dgm:prSet/>
      <dgm:spPr/>
      <dgm:t>
        <a:bodyPr/>
        <a:lstStyle/>
        <a:p>
          <a:endParaRPr lang="en-US"/>
        </a:p>
      </dgm:t>
    </dgm:pt>
    <dgm:pt modelId="{E9264A9E-E83A-4F4E-947D-D80DE7C08AFF}" type="sibTrans" cxnId="{FC8109F6-24CB-4080-A355-3A84FA43FFD8}">
      <dgm:prSet/>
      <dgm:spPr/>
      <dgm:t>
        <a:bodyPr/>
        <a:lstStyle/>
        <a:p>
          <a:endParaRPr lang="en-US"/>
        </a:p>
      </dgm:t>
    </dgm:pt>
    <dgm:pt modelId="{97B9FE31-91A5-4358-A56A-6EA95FCDB203}">
      <dgm:prSet/>
      <dgm:spPr/>
      <dgm:t>
        <a:bodyPr/>
        <a:lstStyle/>
        <a:p>
          <a:r>
            <a:rPr lang="en-US"/>
            <a:t>Regular copies of documents are not sufficient!</a:t>
          </a:r>
        </a:p>
      </dgm:t>
    </dgm:pt>
    <dgm:pt modelId="{3C83F28B-5680-428E-9D5C-9D48E4CDFFC1}" type="parTrans" cxnId="{BCF341B6-7DB6-4A42-8A45-A74650F31925}">
      <dgm:prSet/>
      <dgm:spPr/>
      <dgm:t>
        <a:bodyPr/>
        <a:lstStyle/>
        <a:p>
          <a:endParaRPr lang="en-US"/>
        </a:p>
      </dgm:t>
    </dgm:pt>
    <dgm:pt modelId="{65ACA046-90B3-4374-B08D-C04948C7A791}" type="sibTrans" cxnId="{BCF341B6-7DB6-4A42-8A45-A74650F31925}">
      <dgm:prSet/>
      <dgm:spPr/>
      <dgm:t>
        <a:bodyPr/>
        <a:lstStyle/>
        <a:p>
          <a:endParaRPr lang="en-US"/>
        </a:p>
      </dgm:t>
    </dgm:pt>
    <dgm:pt modelId="{ADB61AC6-0129-4173-82E9-F04893FF9BF8}" type="pres">
      <dgm:prSet presAssocID="{591CC215-0DE7-4BB9-9AB6-9875C4B2E3C5}" presName="root" presStyleCnt="0">
        <dgm:presLayoutVars>
          <dgm:dir/>
          <dgm:resizeHandles val="exact"/>
        </dgm:presLayoutVars>
      </dgm:prSet>
      <dgm:spPr/>
    </dgm:pt>
    <dgm:pt modelId="{993D2F6D-D273-4122-9C69-A09DF49BE5A0}" type="pres">
      <dgm:prSet presAssocID="{AC3BAEEE-3953-43DF-B43D-8333454FDDBB}" presName="compNode" presStyleCnt="0"/>
      <dgm:spPr/>
    </dgm:pt>
    <dgm:pt modelId="{AB56BAB9-7635-4CD2-A1B4-072719853CB9}" type="pres">
      <dgm:prSet presAssocID="{AC3BAEEE-3953-43DF-B43D-8333454FDDBB}" presName="bgRect" presStyleLbl="bgShp" presStyleIdx="0" presStyleCnt="4"/>
      <dgm:spPr/>
    </dgm:pt>
    <dgm:pt modelId="{F2480EE5-1261-496D-8B46-CAB56498AE1F}" type="pres">
      <dgm:prSet presAssocID="{AC3BAEEE-3953-43DF-B43D-8333454FDDBB}"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Employee Badge"/>
        </a:ext>
      </dgm:extLst>
    </dgm:pt>
    <dgm:pt modelId="{0B80B529-C3C5-4EB6-B44B-802DC66A0CF0}" type="pres">
      <dgm:prSet presAssocID="{AC3BAEEE-3953-43DF-B43D-8333454FDDBB}" presName="spaceRect" presStyleCnt="0"/>
      <dgm:spPr/>
    </dgm:pt>
    <dgm:pt modelId="{A076C858-95F3-47B4-9DC4-EDFE6D4A22B0}" type="pres">
      <dgm:prSet presAssocID="{AC3BAEEE-3953-43DF-B43D-8333454FDDBB}" presName="parTx" presStyleLbl="revTx" presStyleIdx="0" presStyleCnt="4">
        <dgm:presLayoutVars>
          <dgm:chMax val="0"/>
          <dgm:chPref val="0"/>
        </dgm:presLayoutVars>
      </dgm:prSet>
      <dgm:spPr/>
    </dgm:pt>
    <dgm:pt modelId="{9B19D686-2F2A-4D7C-A241-B3BFBAF69E5C}" type="pres">
      <dgm:prSet presAssocID="{0F6E96E2-A408-4841-B263-22C15D967CF2}" presName="sibTrans" presStyleCnt="0"/>
      <dgm:spPr/>
    </dgm:pt>
    <dgm:pt modelId="{7D898C4F-5700-4BD6-A760-E027F7758BC1}" type="pres">
      <dgm:prSet presAssocID="{B9678A6D-03B9-4C8B-AFC1-321C711D6684}" presName="compNode" presStyleCnt="0"/>
      <dgm:spPr/>
    </dgm:pt>
    <dgm:pt modelId="{5225EC08-A671-46E8-8703-7DAF72172C32}" type="pres">
      <dgm:prSet presAssocID="{B9678A6D-03B9-4C8B-AFC1-321C711D6684}" presName="bgRect" presStyleLbl="bgShp" presStyleIdx="1" presStyleCnt="4"/>
      <dgm:spPr/>
    </dgm:pt>
    <dgm:pt modelId="{17ED5630-37C9-472D-A94B-FAEB39BB72E6}" type="pres">
      <dgm:prSet presAssocID="{B9678A6D-03B9-4C8B-AFC1-321C711D6684}"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Irritant"/>
        </a:ext>
      </dgm:extLst>
    </dgm:pt>
    <dgm:pt modelId="{CE1BEBEC-5FE2-48C5-A004-247CDFF2520B}" type="pres">
      <dgm:prSet presAssocID="{B9678A6D-03B9-4C8B-AFC1-321C711D6684}" presName="spaceRect" presStyleCnt="0"/>
      <dgm:spPr/>
    </dgm:pt>
    <dgm:pt modelId="{C2F01753-BE89-4555-AE9A-0BA52DCD5BEA}" type="pres">
      <dgm:prSet presAssocID="{B9678A6D-03B9-4C8B-AFC1-321C711D6684}" presName="parTx" presStyleLbl="revTx" presStyleIdx="1" presStyleCnt="4">
        <dgm:presLayoutVars>
          <dgm:chMax val="0"/>
          <dgm:chPref val="0"/>
        </dgm:presLayoutVars>
      </dgm:prSet>
      <dgm:spPr/>
    </dgm:pt>
    <dgm:pt modelId="{3BA6BCEC-C306-4CE9-8424-7EDA80D4A600}" type="pres">
      <dgm:prSet presAssocID="{B38481BD-3962-4257-BF8A-F62E079AAEC1}" presName="sibTrans" presStyleCnt="0"/>
      <dgm:spPr/>
    </dgm:pt>
    <dgm:pt modelId="{F898CEDD-B147-47F3-81F1-88CEDC0D5268}" type="pres">
      <dgm:prSet presAssocID="{ED9767ED-6DC6-4BA8-969E-5FF9294D2900}" presName="compNode" presStyleCnt="0"/>
      <dgm:spPr/>
    </dgm:pt>
    <dgm:pt modelId="{7896501F-11C6-469C-9B53-E7AA31B11423}" type="pres">
      <dgm:prSet presAssocID="{ED9767ED-6DC6-4BA8-969E-5FF9294D2900}" presName="bgRect" presStyleLbl="bgShp" presStyleIdx="2" presStyleCnt="4"/>
      <dgm:spPr/>
    </dgm:pt>
    <dgm:pt modelId="{2113033E-F570-4F86-833F-CAEAEA544AF5}" type="pres">
      <dgm:prSet presAssocID="{ED9767ED-6DC6-4BA8-969E-5FF9294D2900}"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Classroom"/>
        </a:ext>
      </dgm:extLst>
    </dgm:pt>
    <dgm:pt modelId="{91338887-4C1B-4561-BB8E-2348CE3E6A1D}" type="pres">
      <dgm:prSet presAssocID="{ED9767ED-6DC6-4BA8-969E-5FF9294D2900}" presName="spaceRect" presStyleCnt="0"/>
      <dgm:spPr/>
    </dgm:pt>
    <dgm:pt modelId="{4693736C-AB9E-4F78-B3FC-19C896534F61}" type="pres">
      <dgm:prSet presAssocID="{ED9767ED-6DC6-4BA8-969E-5FF9294D2900}" presName="parTx" presStyleLbl="revTx" presStyleIdx="2" presStyleCnt="4">
        <dgm:presLayoutVars>
          <dgm:chMax val="0"/>
          <dgm:chPref val="0"/>
        </dgm:presLayoutVars>
      </dgm:prSet>
      <dgm:spPr/>
    </dgm:pt>
    <dgm:pt modelId="{1E1B155D-C1E6-447B-A6F6-1B248ADAA752}" type="pres">
      <dgm:prSet presAssocID="{E9264A9E-E83A-4F4E-947D-D80DE7C08AFF}" presName="sibTrans" presStyleCnt="0"/>
      <dgm:spPr/>
    </dgm:pt>
    <dgm:pt modelId="{5AEFD9C6-0949-46FB-B918-B1F013020372}" type="pres">
      <dgm:prSet presAssocID="{97B9FE31-91A5-4358-A56A-6EA95FCDB203}" presName="compNode" presStyleCnt="0"/>
      <dgm:spPr/>
    </dgm:pt>
    <dgm:pt modelId="{DCC04EC8-6B0D-4763-AC86-C76CC64EF51C}" type="pres">
      <dgm:prSet presAssocID="{97B9FE31-91A5-4358-A56A-6EA95FCDB203}" presName="bgRect" presStyleLbl="bgShp" presStyleIdx="3" presStyleCnt="4"/>
      <dgm:spPr/>
    </dgm:pt>
    <dgm:pt modelId="{AB24783B-54BA-4CB3-8774-C3CAB85800F4}" type="pres">
      <dgm:prSet presAssocID="{97B9FE31-91A5-4358-A56A-6EA95FCDB203}"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Open Folder"/>
        </a:ext>
      </dgm:extLst>
    </dgm:pt>
    <dgm:pt modelId="{F0AF1910-BD47-4204-980D-CC61BA77DF33}" type="pres">
      <dgm:prSet presAssocID="{97B9FE31-91A5-4358-A56A-6EA95FCDB203}" presName="spaceRect" presStyleCnt="0"/>
      <dgm:spPr/>
    </dgm:pt>
    <dgm:pt modelId="{8BAEAF4D-75B8-4028-A483-7689AFD5F8A8}" type="pres">
      <dgm:prSet presAssocID="{97B9FE31-91A5-4358-A56A-6EA95FCDB203}" presName="parTx" presStyleLbl="revTx" presStyleIdx="3" presStyleCnt="4">
        <dgm:presLayoutVars>
          <dgm:chMax val="0"/>
          <dgm:chPref val="0"/>
        </dgm:presLayoutVars>
      </dgm:prSet>
      <dgm:spPr/>
    </dgm:pt>
  </dgm:ptLst>
  <dgm:cxnLst>
    <dgm:cxn modelId="{591E660E-97AF-4A99-9447-C01CD559BD3C}" type="presOf" srcId="{AC3BAEEE-3953-43DF-B43D-8333454FDDBB}" destId="{A076C858-95F3-47B4-9DC4-EDFE6D4A22B0}" srcOrd="0" destOrd="0" presId="urn:microsoft.com/office/officeart/2018/2/layout/IconVerticalSolidList"/>
    <dgm:cxn modelId="{13D5DF17-70C8-4042-B31E-DF7D69D2AE37}" srcId="{591CC215-0DE7-4BB9-9AB6-9875C4B2E3C5}" destId="{AC3BAEEE-3953-43DF-B43D-8333454FDDBB}" srcOrd="0" destOrd="0" parTransId="{6BDA700F-548F-4613-955A-76C641799CC6}" sibTransId="{0F6E96E2-A408-4841-B263-22C15D967CF2}"/>
    <dgm:cxn modelId="{7DB39446-15A3-4070-BCDE-989C7FC608C0}" type="presOf" srcId="{97B9FE31-91A5-4358-A56A-6EA95FCDB203}" destId="{8BAEAF4D-75B8-4028-A483-7689AFD5F8A8}" srcOrd="0" destOrd="0" presId="urn:microsoft.com/office/officeart/2018/2/layout/IconVerticalSolidList"/>
    <dgm:cxn modelId="{61678F53-5599-4E7B-BE52-91D8EECBFF8E}" type="presOf" srcId="{B9678A6D-03B9-4C8B-AFC1-321C711D6684}" destId="{C2F01753-BE89-4555-AE9A-0BA52DCD5BEA}" srcOrd="0" destOrd="0" presId="urn:microsoft.com/office/officeart/2018/2/layout/IconVerticalSolidList"/>
    <dgm:cxn modelId="{BCF341B6-7DB6-4A42-8A45-A74650F31925}" srcId="{591CC215-0DE7-4BB9-9AB6-9875C4B2E3C5}" destId="{97B9FE31-91A5-4358-A56A-6EA95FCDB203}" srcOrd="3" destOrd="0" parTransId="{3C83F28B-5680-428E-9D5C-9D48E4CDFFC1}" sibTransId="{65ACA046-90B3-4374-B08D-C04948C7A791}"/>
    <dgm:cxn modelId="{38584FB8-A484-4107-BB05-D05C8E8288CA}" type="presOf" srcId="{ED9767ED-6DC6-4BA8-969E-5FF9294D2900}" destId="{4693736C-AB9E-4F78-B3FC-19C896534F61}" srcOrd="0" destOrd="0" presId="urn:microsoft.com/office/officeart/2018/2/layout/IconVerticalSolidList"/>
    <dgm:cxn modelId="{3CFA29C3-AAD5-4F6C-8E66-7E240DAD5233}" type="presOf" srcId="{591CC215-0DE7-4BB9-9AB6-9875C4B2E3C5}" destId="{ADB61AC6-0129-4173-82E9-F04893FF9BF8}" srcOrd="0" destOrd="0" presId="urn:microsoft.com/office/officeart/2018/2/layout/IconVerticalSolidList"/>
    <dgm:cxn modelId="{FB3F78DB-9155-4446-BDE5-D2839E187DB3}" srcId="{591CC215-0DE7-4BB9-9AB6-9875C4B2E3C5}" destId="{B9678A6D-03B9-4C8B-AFC1-321C711D6684}" srcOrd="1" destOrd="0" parTransId="{D886829D-ACA8-4917-A1FC-3F312F395D82}" sibTransId="{B38481BD-3962-4257-BF8A-F62E079AAEC1}"/>
    <dgm:cxn modelId="{FC8109F6-24CB-4080-A355-3A84FA43FFD8}" srcId="{591CC215-0DE7-4BB9-9AB6-9875C4B2E3C5}" destId="{ED9767ED-6DC6-4BA8-969E-5FF9294D2900}" srcOrd="2" destOrd="0" parTransId="{7926CAC6-DAFC-4CC6-A4F3-9E88E5F5AFB5}" sibTransId="{E9264A9E-E83A-4F4E-947D-D80DE7C08AFF}"/>
    <dgm:cxn modelId="{F4C02FA3-596C-49AC-A485-D015A453CC7F}" type="presParOf" srcId="{ADB61AC6-0129-4173-82E9-F04893FF9BF8}" destId="{993D2F6D-D273-4122-9C69-A09DF49BE5A0}" srcOrd="0" destOrd="0" presId="urn:microsoft.com/office/officeart/2018/2/layout/IconVerticalSolidList"/>
    <dgm:cxn modelId="{8B06B269-4E85-4E01-A56C-80340E6E0525}" type="presParOf" srcId="{993D2F6D-D273-4122-9C69-A09DF49BE5A0}" destId="{AB56BAB9-7635-4CD2-A1B4-072719853CB9}" srcOrd="0" destOrd="0" presId="urn:microsoft.com/office/officeart/2018/2/layout/IconVerticalSolidList"/>
    <dgm:cxn modelId="{E18D90BB-99EF-4270-853F-A809EC68F897}" type="presParOf" srcId="{993D2F6D-D273-4122-9C69-A09DF49BE5A0}" destId="{F2480EE5-1261-496D-8B46-CAB56498AE1F}" srcOrd="1" destOrd="0" presId="urn:microsoft.com/office/officeart/2018/2/layout/IconVerticalSolidList"/>
    <dgm:cxn modelId="{0ED9EE52-A9D1-42CB-AFC0-FA3BC4B50B77}" type="presParOf" srcId="{993D2F6D-D273-4122-9C69-A09DF49BE5A0}" destId="{0B80B529-C3C5-4EB6-B44B-802DC66A0CF0}" srcOrd="2" destOrd="0" presId="urn:microsoft.com/office/officeart/2018/2/layout/IconVerticalSolidList"/>
    <dgm:cxn modelId="{A80E273E-D036-48E4-96FC-10C172CD5CC5}" type="presParOf" srcId="{993D2F6D-D273-4122-9C69-A09DF49BE5A0}" destId="{A076C858-95F3-47B4-9DC4-EDFE6D4A22B0}" srcOrd="3" destOrd="0" presId="urn:microsoft.com/office/officeart/2018/2/layout/IconVerticalSolidList"/>
    <dgm:cxn modelId="{0F9520D6-F2BC-455D-8FF7-89B5E95D03BF}" type="presParOf" srcId="{ADB61AC6-0129-4173-82E9-F04893FF9BF8}" destId="{9B19D686-2F2A-4D7C-A241-B3BFBAF69E5C}" srcOrd="1" destOrd="0" presId="urn:microsoft.com/office/officeart/2018/2/layout/IconVerticalSolidList"/>
    <dgm:cxn modelId="{CBBAF62F-F398-428C-94E0-D3438B408AB1}" type="presParOf" srcId="{ADB61AC6-0129-4173-82E9-F04893FF9BF8}" destId="{7D898C4F-5700-4BD6-A760-E027F7758BC1}" srcOrd="2" destOrd="0" presId="urn:microsoft.com/office/officeart/2018/2/layout/IconVerticalSolidList"/>
    <dgm:cxn modelId="{5AA7BB9F-333D-4204-8BAA-026E769F226E}" type="presParOf" srcId="{7D898C4F-5700-4BD6-A760-E027F7758BC1}" destId="{5225EC08-A671-46E8-8703-7DAF72172C32}" srcOrd="0" destOrd="0" presId="urn:microsoft.com/office/officeart/2018/2/layout/IconVerticalSolidList"/>
    <dgm:cxn modelId="{47FD44F9-6091-4FDA-B70C-D1B48EF957B6}" type="presParOf" srcId="{7D898C4F-5700-4BD6-A760-E027F7758BC1}" destId="{17ED5630-37C9-472D-A94B-FAEB39BB72E6}" srcOrd="1" destOrd="0" presId="urn:microsoft.com/office/officeart/2018/2/layout/IconVerticalSolidList"/>
    <dgm:cxn modelId="{0A7E1578-789B-419F-BB15-E7D6EF64CB46}" type="presParOf" srcId="{7D898C4F-5700-4BD6-A760-E027F7758BC1}" destId="{CE1BEBEC-5FE2-48C5-A004-247CDFF2520B}" srcOrd="2" destOrd="0" presId="urn:microsoft.com/office/officeart/2018/2/layout/IconVerticalSolidList"/>
    <dgm:cxn modelId="{B0746449-3732-4E07-BBC0-8F416A06409C}" type="presParOf" srcId="{7D898C4F-5700-4BD6-A760-E027F7758BC1}" destId="{C2F01753-BE89-4555-AE9A-0BA52DCD5BEA}" srcOrd="3" destOrd="0" presId="urn:microsoft.com/office/officeart/2018/2/layout/IconVerticalSolidList"/>
    <dgm:cxn modelId="{6BB97094-475F-46B1-8FBC-D27F27127009}" type="presParOf" srcId="{ADB61AC6-0129-4173-82E9-F04893FF9BF8}" destId="{3BA6BCEC-C306-4CE9-8424-7EDA80D4A600}" srcOrd="3" destOrd="0" presId="urn:microsoft.com/office/officeart/2018/2/layout/IconVerticalSolidList"/>
    <dgm:cxn modelId="{98386368-5324-4215-9706-55E887545E95}" type="presParOf" srcId="{ADB61AC6-0129-4173-82E9-F04893FF9BF8}" destId="{F898CEDD-B147-47F3-81F1-88CEDC0D5268}" srcOrd="4" destOrd="0" presId="urn:microsoft.com/office/officeart/2018/2/layout/IconVerticalSolidList"/>
    <dgm:cxn modelId="{3D98890E-5991-49E8-A55F-8DA46EA7CD54}" type="presParOf" srcId="{F898CEDD-B147-47F3-81F1-88CEDC0D5268}" destId="{7896501F-11C6-469C-9B53-E7AA31B11423}" srcOrd="0" destOrd="0" presId="urn:microsoft.com/office/officeart/2018/2/layout/IconVerticalSolidList"/>
    <dgm:cxn modelId="{CCB857AC-A717-4342-ADAA-733D22ECD7E9}" type="presParOf" srcId="{F898CEDD-B147-47F3-81F1-88CEDC0D5268}" destId="{2113033E-F570-4F86-833F-CAEAEA544AF5}" srcOrd="1" destOrd="0" presId="urn:microsoft.com/office/officeart/2018/2/layout/IconVerticalSolidList"/>
    <dgm:cxn modelId="{0247B938-CA38-47C0-ABF9-A1748D71D677}" type="presParOf" srcId="{F898CEDD-B147-47F3-81F1-88CEDC0D5268}" destId="{91338887-4C1B-4561-BB8E-2348CE3E6A1D}" srcOrd="2" destOrd="0" presId="urn:microsoft.com/office/officeart/2018/2/layout/IconVerticalSolidList"/>
    <dgm:cxn modelId="{A8CF2459-9460-4380-8AF1-BD1602D2476F}" type="presParOf" srcId="{F898CEDD-B147-47F3-81F1-88CEDC0D5268}" destId="{4693736C-AB9E-4F78-B3FC-19C896534F61}" srcOrd="3" destOrd="0" presId="urn:microsoft.com/office/officeart/2018/2/layout/IconVerticalSolidList"/>
    <dgm:cxn modelId="{CEF7B9F3-EC72-4A95-BF6B-03337B5D1DC0}" type="presParOf" srcId="{ADB61AC6-0129-4173-82E9-F04893FF9BF8}" destId="{1E1B155D-C1E6-447B-A6F6-1B248ADAA752}" srcOrd="5" destOrd="0" presId="urn:microsoft.com/office/officeart/2018/2/layout/IconVerticalSolidList"/>
    <dgm:cxn modelId="{B9718038-676A-4412-9DD8-5575E8241D74}" type="presParOf" srcId="{ADB61AC6-0129-4173-82E9-F04893FF9BF8}" destId="{5AEFD9C6-0949-46FB-B918-B1F013020372}" srcOrd="6" destOrd="0" presId="urn:microsoft.com/office/officeart/2018/2/layout/IconVerticalSolidList"/>
    <dgm:cxn modelId="{F6DBCBCF-8322-4C0A-B10B-0345EF8218D0}" type="presParOf" srcId="{5AEFD9C6-0949-46FB-B918-B1F013020372}" destId="{DCC04EC8-6B0D-4763-AC86-C76CC64EF51C}" srcOrd="0" destOrd="0" presId="urn:microsoft.com/office/officeart/2018/2/layout/IconVerticalSolidList"/>
    <dgm:cxn modelId="{74FC24E1-FF8B-4271-9346-BCF0D5CA1ACB}" type="presParOf" srcId="{5AEFD9C6-0949-46FB-B918-B1F013020372}" destId="{AB24783B-54BA-4CB3-8774-C3CAB85800F4}" srcOrd="1" destOrd="0" presId="urn:microsoft.com/office/officeart/2018/2/layout/IconVerticalSolidList"/>
    <dgm:cxn modelId="{0FB163DC-0883-45A1-89BE-9FB087280870}" type="presParOf" srcId="{5AEFD9C6-0949-46FB-B918-B1F013020372}" destId="{F0AF1910-BD47-4204-980D-CC61BA77DF33}" srcOrd="2" destOrd="0" presId="urn:microsoft.com/office/officeart/2018/2/layout/IconVerticalSolidList"/>
    <dgm:cxn modelId="{A7AF1342-5463-4AB7-88E0-A25D0951DFAF}" type="presParOf" srcId="{5AEFD9C6-0949-46FB-B918-B1F013020372}" destId="{8BAEAF4D-75B8-4028-A483-7689AFD5F8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590D64-E816-4B1E-8C3D-D5B59C789A9C}"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D749D861-BB18-46CE-A7A7-A6382BF41CB4}">
      <dgm:prSet custT="1"/>
      <dgm:spPr/>
      <dgm:t>
        <a:bodyPr/>
        <a:lstStyle/>
        <a:p>
          <a:pPr>
            <a:lnSpc>
              <a:spcPct val="100000"/>
            </a:lnSpc>
          </a:pPr>
          <a:r>
            <a:rPr lang="en-US" sz="2000" dirty="0"/>
            <a:t>Mail originals with the return to a special filing address.  </a:t>
          </a:r>
        </a:p>
      </dgm:t>
    </dgm:pt>
    <dgm:pt modelId="{E07CA282-8B3C-4C7F-A839-F159AC636C60}" type="parTrans" cxnId="{3A1993CD-ADB5-43D7-81C6-C9609F5F8F81}">
      <dgm:prSet/>
      <dgm:spPr/>
      <dgm:t>
        <a:bodyPr/>
        <a:lstStyle/>
        <a:p>
          <a:endParaRPr lang="en-US"/>
        </a:p>
      </dgm:t>
    </dgm:pt>
    <dgm:pt modelId="{3F5F13B1-0D3B-4128-8111-688EE3FC8CE4}" type="sibTrans" cxnId="{3A1993CD-ADB5-43D7-81C6-C9609F5F8F81}">
      <dgm:prSet/>
      <dgm:spPr/>
      <dgm:t>
        <a:bodyPr/>
        <a:lstStyle/>
        <a:p>
          <a:pPr>
            <a:lnSpc>
              <a:spcPct val="100000"/>
            </a:lnSpc>
          </a:pPr>
          <a:endParaRPr lang="en-US"/>
        </a:p>
      </dgm:t>
    </dgm:pt>
    <dgm:pt modelId="{F794D7C1-8285-42DE-9998-42F617AAA7C5}">
      <dgm:prSet custT="1"/>
      <dgm:spPr/>
      <dgm:t>
        <a:bodyPr/>
        <a:lstStyle/>
        <a:p>
          <a:pPr>
            <a:lnSpc>
              <a:spcPct val="100000"/>
            </a:lnSpc>
          </a:pPr>
          <a:r>
            <a:rPr lang="en-US" sz="1800" dirty="0"/>
            <a:t>Present the original documents, with the return, at an IRS office (Taxpayer Assistance Center, or TAC)  Call 844-545-5640 for an appointment. </a:t>
          </a:r>
        </a:p>
      </dgm:t>
    </dgm:pt>
    <dgm:pt modelId="{7190F1C1-5F29-4758-807D-51B35C6A9649}" type="parTrans" cxnId="{3C323032-5C6B-42D8-9E39-886A079AC667}">
      <dgm:prSet/>
      <dgm:spPr/>
      <dgm:t>
        <a:bodyPr/>
        <a:lstStyle/>
        <a:p>
          <a:endParaRPr lang="en-US"/>
        </a:p>
      </dgm:t>
    </dgm:pt>
    <dgm:pt modelId="{9D6E7356-C95A-4165-B176-0FA18042EEA2}" type="sibTrans" cxnId="{3C323032-5C6B-42D8-9E39-886A079AC667}">
      <dgm:prSet/>
      <dgm:spPr/>
      <dgm:t>
        <a:bodyPr/>
        <a:lstStyle/>
        <a:p>
          <a:pPr>
            <a:lnSpc>
              <a:spcPct val="100000"/>
            </a:lnSpc>
          </a:pPr>
          <a:endParaRPr lang="en-US"/>
        </a:p>
      </dgm:t>
    </dgm:pt>
    <dgm:pt modelId="{3EF309B4-86C8-43A3-9054-204207F23DB4}">
      <dgm:prSet custT="1"/>
      <dgm:spPr/>
      <dgm:t>
        <a:bodyPr/>
        <a:lstStyle/>
        <a:p>
          <a:pPr>
            <a:lnSpc>
              <a:spcPct val="100000"/>
            </a:lnSpc>
          </a:pPr>
          <a:r>
            <a:rPr lang="en-US" sz="2400" dirty="0"/>
            <a:t>Send copies certified by the </a:t>
          </a:r>
          <a:r>
            <a:rPr lang="en-US" sz="2400" b="1" dirty="0"/>
            <a:t>issuing agency in the home country or the US consulate</a:t>
          </a:r>
          <a:endParaRPr lang="en-US" sz="2400" dirty="0"/>
        </a:p>
      </dgm:t>
    </dgm:pt>
    <dgm:pt modelId="{23FDE20A-8AEA-4668-BFE7-F8561D9C7A9B}" type="parTrans" cxnId="{4D17BD5C-4882-466E-8A81-ED966C488E61}">
      <dgm:prSet/>
      <dgm:spPr/>
      <dgm:t>
        <a:bodyPr/>
        <a:lstStyle/>
        <a:p>
          <a:endParaRPr lang="en-US"/>
        </a:p>
      </dgm:t>
    </dgm:pt>
    <dgm:pt modelId="{0767C78B-8D63-4B1F-9A5B-3CC6A6C4BD1C}" type="sibTrans" cxnId="{4D17BD5C-4882-466E-8A81-ED966C488E61}">
      <dgm:prSet/>
      <dgm:spPr/>
      <dgm:t>
        <a:bodyPr/>
        <a:lstStyle/>
        <a:p>
          <a:pPr>
            <a:lnSpc>
              <a:spcPct val="100000"/>
            </a:lnSpc>
          </a:pPr>
          <a:endParaRPr lang="en-US"/>
        </a:p>
      </dgm:t>
    </dgm:pt>
    <dgm:pt modelId="{3B8E877A-5476-458C-B164-4ED3620E5D30}">
      <dgm:prSet custT="1"/>
      <dgm:spPr/>
      <dgm:t>
        <a:bodyPr/>
        <a:lstStyle/>
        <a:p>
          <a:pPr>
            <a:lnSpc>
              <a:spcPct val="100000"/>
            </a:lnSpc>
          </a:pPr>
          <a:r>
            <a:rPr lang="en-US" sz="1600" dirty="0"/>
            <a:t>Use the services of a </a:t>
          </a:r>
          <a:r>
            <a:rPr lang="en-US" sz="1600" b="1" dirty="0"/>
            <a:t>Certified Acceptance Agent (CCA). </a:t>
          </a:r>
          <a:r>
            <a:rPr lang="en-US" sz="1600" dirty="0"/>
            <a:t>The Certificate of Accuracy substantiates the ITIN applicant’s claim of identity and foreign status, describes the documentation on which it is relying, and verifies the authenticity, accuracy and completeness of the supporting documentation.</a:t>
          </a:r>
        </a:p>
      </dgm:t>
    </dgm:pt>
    <dgm:pt modelId="{F45C2CAD-A963-487A-B258-EF4950BF4905}" type="parTrans" cxnId="{979A40C8-3922-4B0E-A8C1-12AE183D9F62}">
      <dgm:prSet/>
      <dgm:spPr/>
      <dgm:t>
        <a:bodyPr/>
        <a:lstStyle/>
        <a:p>
          <a:endParaRPr lang="en-US"/>
        </a:p>
      </dgm:t>
    </dgm:pt>
    <dgm:pt modelId="{D54377FB-11E7-4D16-A672-050283CB9718}" type="sibTrans" cxnId="{979A40C8-3922-4B0E-A8C1-12AE183D9F62}">
      <dgm:prSet/>
      <dgm:spPr/>
      <dgm:t>
        <a:bodyPr/>
        <a:lstStyle/>
        <a:p>
          <a:endParaRPr lang="en-US"/>
        </a:p>
      </dgm:t>
    </dgm:pt>
    <dgm:pt modelId="{9D7B63BA-4A7B-4F5E-A258-FF0D6D34AE9E}" type="pres">
      <dgm:prSet presAssocID="{DD590D64-E816-4B1E-8C3D-D5B59C789A9C}" presName="outerComposite" presStyleCnt="0">
        <dgm:presLayoutVars>
          <dgm:chMax val="5"/>
          <dgm:dir/>
          <dgm:resizeHandles val="exact"/>
        </dgm:presLayoutVars>
      </dgm:prSet>
      <dgm:spPr/>
    </dgm:pt>
    <dgm:pt modelId="{98791C26-6E35-4E44-8343-EACE22B5E3E5}" type="pres">
      <dgm:prSet presAssocID="{DD590D64-E816-4B1E-8C3D-D5B59C789A9C}" presName="dummyMaxCanvas" presStyleCnt="0">
        <dgm:presLayoutVars/>
      </dgm:prSet>
      <dgm:spPr/>
    </dgm:pt>
    <dgm:pt modelId="{8AF53330-EA22-4838-BAA7-853C66AD7266}" type="pres">
      <dgm:prSet presAssocID="{DD590D64-E816-4B1E-8C3D-D5B59C789A9C}" presName="FourNodes_1" presStyleLbl="node1" presStyleIdx="0" presStyleCnt="4">
        <dgm:presLayoutVars>
          <dgm:bulletEnabled val="1"/>
        </dgm:presLayoutVars>
      </dgm:prSet>
      <dgm:spPr/>
    </dgm:pt>
    <dgm:pt modelId="{4BF006A2-E6DF-484A-9F0C-37BABFC91E1B}" type="pres">
      <dgm:prSet presAssocID="{DD590D64-E816-4B1E-8C3D-D5B59C789A9C}" presName="FourNodes_2" presStyleLbl="node1" presStyleIdx="1" presStyleCnt="4">
        <dgm:presLayoutVars>
          <dgm:bulletEnabled val="1"/>
        </dgm:presLayoutVars>
      </dgm:prSet>
      <dgm:spPr/>
    </dgm:pt>
    <dgm:pt modelId="{116FFF82-EA2B-4DA4-8AD9-377557AE6AAA}" type="pres">
      <dgm:prSet presAssocID="{DD590D64-E816-4B1E-8C3D-D5B59C789A9C}" presName="FourNodes_3" presStyleLbl="node1" presStyleIdx="2" presStyleCnt="4">
        <dgm:presLayoutVars>
          <dgm:bulletEnabled val="1"/>
        </dgm:presLayoutVars>
      </dgm:prSet>
      <dgm:spPr/>
    </dgm:pt>
    <dgm:pt modelId="{23AC8B28-90DB-4362-891B-3B2159EBA669}" type="pres">
      <dgm:prSet presAssocID="{DD590D64-E816-4B1E-8C3D-D5B59C789A9C}" presName="FourNodes_4" presStyleLbl="node1" presStyleIdx="3" presStyleCnt="4" custScaleY="115918" custLinFactNeighborX="377" custLinFactNeighborY="21267">
        <dgm:presLayoutVars>
          <dgm:bulletEnabled val="1"/>
        </dgm:presLayoutVars>
      </dgm:prSet>
      <dgm:spPr/>
    </dgm:pt>
    <dgm:pt modelId="{FA057E93-03A7-4116-88FB-1A048719C5DF}" type="pres">
      <dgm:prSet presAssocID="{DD590D64-E816-4B1E-8C3D-D5B59C789A9C}" presName="FourConn_1-2" presStyleLbl="fgAccFollowNode1" presStyleIdx="0" presStyleCnt="3">
        <dgm:presLayoutVars>
          <dgm:bulletEnabled val="1"/>
        </dgm:presLayoutVars>
      </dgm:prSet>
      <dgm:spPr/>
    </dgm:pt>
    <dgm:pt modelId="{41FE590F-558E-44C9-B43B-378375786431}" type="pres">
      <dgm:prSet presAssocID="{DD590D64-E816-4B1E-8C3D-D5B59C789A9C}" presName="FourConn_2-3" presStyleLbl="fgAccFollowNode1" presStyleIdx="1" presStyleCnt="3">
        <dgm:presLayoutVars>
          <dgm:bulletEnabled val="1"/>
        </dgm:presLayoutVars>
      </dgm:prSet>
      <dgm:spPr/>
    </dgm:pt>
    <dgm:pt modelId="{95E8756C-B0BC-44A3-A55C-FF53B66F7FC8}" type="pres">
      <dgm:prSet presAssocID="{DD590D64-E816-4B1E-8C3D-D5B59C789A9C}" presName="FourConn_3-4" presStyleLbl="fgAccFollowNode1" presStyleIdx="2" presStyleCnt="3" custLinFactNeighborY="-15738">
        <dgm:presLayoutVars>
          <dgm:bulletEnabled val="1"/>
        </dgm:presLayoutVars>
      </dgm:prSet>
      <dgm:spPr/>
    </dgm:pt>
    <dgm:pt modelId="{CB823C85-B924-42A1-98EF-97098D89F4D1}" type="pres">
      <dgm:prSet presAssocID="{DD590D64-E816-4B1E-8C3D-D5B59C789A9C}" presName="FourNodes_1_text" presStyleLbl="node1" presStyleIdx="3" presStyleCnt="4">
        <dgm:presLayoutVars>
          <dgm:bulletEnabled val="1"/>
        </dgm:presLayoutVars>
      </dgm:prSet>
      <dgm:spPr/>
    </dgm:pt>
    <dgm:pt modelId="{C1C4808E-0FFD-4645-B825-D8CAB92E16F7}" type="pres">
      <dgm:prSet presAssocID="{DD590D64-E816-4B1E-8C3D-D5B59C789A9C}" presName="FourNodes_2_text" presStyleLbl="node1" presStyleIdx="3" presStyleCnt="4">
        <dgm:presLayoutVars>
          <dgm:bulletEnabled val="1"/>
        </dgm:presLayoutVars>
      </dgm:prSet>
      <dgm:spPr/>
    </dgm:pt>
    <dgm:pt modelId="{683C72B5-8DF6-42B5-B467-A8BD3C5B281E}" type="pres">
      <dgm:prSet presAssocID="{DD590D64-E816-4B1E-8C3D-D5B59C789A9C}" presName="FourNodes_3_text" presStyleLbl="node1" presStyleIdx="3" presStyleCnt="4">
        <dgm:presLayoutVars>
          <dgm:bulletEnabled val="1"/>
        </dgm:presLayoutVars>
      </dgm:prSet>
      <dgm:spPr/>
    </dgm:pt>
    <dgm:pt modelId="{076AFF5A-94A5-455B-8971-5CB83D178F25}" type="pres">
      <dgm:prSet presAssocID="{DD590D64-E816-4B1E-8C3D-D5B59C789A9C}" presName="FourNodes_4_text" presStyleLbl="node1" presStyleIdx="3" presStyleCnt="4">
        <dgm:presLayoutVars>
          <dgm:bulletEnabled val="1"/>
        </dgm:presLayoutVars>
      </dgm:prSet>
      <dgm:spPr/>
    </dgm:pt>
  </dgm:ptLst>
  <dgm:cxnLst>
    <dgm:cxn modelId="{BF828200-FA17-48FC-824C-733F07D3E573}" type="presOf" srcId="{3F5F13B1-0D3B-4128-8111-688EE3FC8CE4}" destId="{FA057E93-03A7-4116-88FB-1A048719C5DF}" srcOrd="0" destOrd="0" presId="urn:microsoft.com/office/officeart/2005/8/layout/vProcess5"/>
    <dgm:cxn modelId="{E1456E15-87B7-4266-B129-1209A2508802}" type="presOf" srcId="{3EF309B4-86C8-43A3-9054-204207F23DB4}" destId="{683C72B5-8DF6-42B5-B467-A8BD3C5B281E}" srcOrd="1" destOrd="0" presId="urn:microsoft.com/office/officeart/2005/8/layout/vProcess5"/>
    <dgm:cxn modelId="{FB4E5C20-7D73-4643-8F73-E62B612FB417}" type="presOf" srcId="{F794D7C1-8285-42DE-9998-42F617AAA7C5}" destId="{4BF006A2-E6DF-484A-9F0C-37BABFC91E1B}" srcOrd="0" destOrd="0" presId="urn:microsoft.com/office/officeart/2005/8/layout/vProcess5"/>
    <dgm:cxn modelId="{59E20D26-3D02-4E37-B67E-EEA2317AA350}" type="presOf" srcId="{F794D7C1-8285-42DE-9998-42F617AAA7C5}" destId="{C1C4808E-0FFD-4645-B825-D8CAB92E16F7}" srcOrd="1" destOrd="0" presId="urn:microsoft.com/office/officeart/2005/8/layout/vProcess5"/>
    <dgm:cxn modelId="{3C323032-5C6B-42D8-9E39-886A079AC667}" srcId="{DD590D64-E816-4B1E-8C3D-D5B59C789A9C}" destId="{F794D7C1-8285-42DE-9998-42F617AAA7C5}" srcOrd="1" destOrd="0" parTransId="{7190F1C1-5F29-4758-807D-51B35C6A9649}" sibTransId="{9D6E7356-C95A-4165-B176-0FA18042EEA2}"/>
    <dgm:cxn modelId="{F49D223D-E061-4E48-8C39-A5BCC6444D2B}" type="presOf" srcId="{3B8E877A-5476-458C-B164-4ED3620E5D30}" destId="{076AFF5A-94A5-455B-8971-5CB83D178F25}" srcOrd="1" destOrd="0" presId="urn:microsoft.com/office/officeart/2005/8/layout/vProcess5"/>
    <dgm:cxn modelId="{4D17BD5C-4882-466E-8A81-ED966C488E61}" srcId="{DD590D64-E816-4B1E-8C3D-D5B59C789A9C}" destId="{3EF309B4-86C8-43A3-9054-204207F23DB4}" srcOrd="2" destOrd="0" parTransId="{23FDE20A-8AEA-4668-BFE7-F8561D9C7A9B}" sibTransId="{0767C78B-8D63-4B1F-9A5B-3CC6A6C4BD1C}"/>
    <dgm:cxn modelId="{E3D2EF49-941D-4A78-BFB8-9AA1925AC83A}" type="presOf" srcId="{DD590D64-E816-4B1E-8C3D-D5B59C789A9C}" destId="{9D7B63BA-4A7B-4F5E-A258-FF0D6D34AE9E}" srcOrd="0" destOrd="0" presId="urn:microsoft.com/office/officeart/2005/8/layout/vProcess5"/>
    <dgm:cxn modelId="{6352CA71-2F47-4886-8010-662B2CFB04E4}" type="presOf" srcId="{D749D861-BB18-46CE-A7A7-A6382BF41CB4}" destId="{CB823C85-B924-42A1-98EF-97098D89F4D1}" srcOrd="1" destOrd="0" presId="urn:microsoft.com/office/officeart/2005/8/layout/vProcess5"/>
    <dgm:cxn modelId="{95CCB68E-2C8F-4190-9DDB-9F2F6895D088}" type="presOf" srcId="{3EF309B4-86C8-43A3-9054-204207F23DB4}" destId="{116FFF82-EA2B-4DA4-8AD9-377557AE6AAA}" srcOrd="0" destOrd="0" presId="urn:microsoft.com/office/officeart/2005/8/layout/vProcess5"/>
    <dgm:cxn modelId="{590B1297-8E78-4A2A-B685-D09E0A2A8FD6}" type="presOf" srcId="{D749D861-BB18-46CE-A7A7-A6382BF41CB4}" destId="{8AF53330-EA22-4838-BAA7-853C66AD7266}" srcOrd="0" destOrd="0" presId="urn:microsoft.com/office/officeart/2005/8/layout/vProcess5"/>
    <dgm:cxn modelId="{979A40C8-3922-4B0E-A8C1-12AE183D9F62}" srcId="{DD590D64-E816-4B1E-8C3D-D5B59C789A9C}" destId="{3B8E877A-5476-458C-B164-4ED3620E5D30}" srcOrd="3" destOrd="0" parTransId="{F45C2CAD-A963-487A-B258-EF4950BF4905}" sibTransId="{D54377FB-11E7-4D16-A672-050283CB9718}"/>
    <dgm:cxn modelId="{3A1993CD-ADB5-43D7-81C6-C9609F5F8F81}" srcId="{DD590D64-E816-4B1E-8C3D-D5B59C789A9C}" destId="{D749D861-BB18-46CE-A7A7-A6382BF41CB4}" srcOrd="0" destOrd="0" parTransId="{E07CA282-8B3C-4C7F-A839-F159AC636C60}" sibTransId="{3F5F13B1-0D3B-4128-8111-688EE3FC8CE4}"/>
    <dgm:cxn modelId="{A5E61EE1-ADC0-4A5A-AFAA-87C3B7482430}" type="presOf" srcId="{0767C78B-8D63-4B1F-9A5B-3CC6A6C4BD1C}" destId="{95E8756C-B0BC-44A3-A55C-FF53B66F7FC8}" srcOrd="0" destOrd="0" presId="urn:microsoft.com/office/officeart/2005/8/layout/vProcess5"/>
    <dgm:cxn modelId="{E25D2EE4-9E70-4F4D-A453-C4D1DF6C7704}" type="presOf" srcId="{9D6E7356-C95A-4165-B176-0FA18042EEA2}" destId="{41FE590F-558E-44C9-B43B-378375786431}" srcOrd="0" destOrd="0" presId="urn:microsoft.com/office/officeart/2005/8/layout/vProcess5"/>
    <dgm:cxn modelId="{B1EDABF7-3E7B-4E1B-93AC-E0D88F2430A8}" type="presOf" srcId="{3B8E877A-5476-458C-B164-4ED3620E5D30}" destId="{23AC8B28-90DB-4362-891B-3B2159EBA669}" srcOrd="0" destOrd="0" presId="urn:microsoft.com/office/officeart/2005/8/layout/vProcess5"/>
    <dgm:cxn modelId="{1C9C9F2C-79B4-4B67-BCD6-1541AC2A8F11}" type="presParOf" srcId="{9D7B63BA-4A7B-4F5E-A258-FF0D6D34AE9E}" destId="{98791C26-6E35-4E44-8343-EACE22B5E3E5}" srcOrd="0" destOrd="0" presId="urn:microsoft.com/office/officeart/2005/8/layout/vProcess5"/>
    <dgm:cxn modelId="{4250E749-0453-496C-AE39-6F9409D0D7C2}" type="presParOf" srcId="{9D7B63BA-4A7B-4F5E-A258-FF0D6D34AE9E}" destId="{8AF53330-EA22-4838-BAA7-853C66AD7266}" srcOrd="1" destOrd="0" presId="urn:microsoft.com/office/officeart/2005/8/layout/vProcess5"/>
    <dgm:cxn modelId="{7B0B2E04-6CAD-480B-830F-9488F74C426A}" type="presParOf" srcId="{9D7B63BA-4A7B-4F5E-A258-FF0D6D34AE9E}" destId="{4BF006A2-E6DF-484A-9F0C-37BABFC91E1B}" srcOrd="2" destOrd="0" presId="urn:microsoft.com/office/officeart/2005/8/layout/vProcess5"/>
    <dgm:cxn modelId="{41087D41-016E-4C0E-9FC4-74AD4353DA8B}" type="presParOf" srcId="{9D7B63BA-4A7B-4F5E-A258-FF0D6D34AE9E}" destId="{116FFF82-EA2B-4DA4-8AD9-377557AE6AAA}" srcOrd="3" destOrd="0" presId="urn:microsoft.com/office/officeart/2005/8/layout/vProcess5"/>
    <dgm:cxn modelId="{97EE5026-0759-461F-ACA6-0A4DA9A44635}" type="presParOf" srcId="{9D7B63BA-4A7B-4F5E-A258-FF0D6D34AE9E}" destId="{23AC8B28-90DB-4362-891B-3B2159EBA669}" srcOrd="4" destOrd="0" presId="urn:microsoft.com/office/officeart/2005/8/layout/vProcess5"/>
    <dgm:cxn modelId="{65BFB299-15BC-406E-A234-DAB9B33BE0D6}" type="presParOf" srcId="{9D7B63BA-4A7B-4F5E-A258-FF0D6D34AE9E}" destId="{FA057E93-03A7-4116-88FB-1A048719C5DF}" srcOrd="5" destOrd="0" presId="urn:microsoft.com/office/officeart/2005/8/layout/vProcess5"/>
    <dgm:cxn modelId="{0106BFF4-F9E9-4E2A-8B4D-0728581E2AC4}" type="presParOf" srcId="{9D7B63BA-4A7B-4F5E-A258-FF0D6D34AE9E}" destId="{41FE590F-558E-44C9-B43B-378375786431}" srcOrd="6" destOrd="0" presId="urn:microsoft.com/office/officeart/2005/8/layout/vProcess5"/>
    <dgm:cxn modelId="{9F610066-1D82-4410-9EFB-4D01CFC5FDF2}" type="presParOf" srcId="{9D7B63BA-4A7B-4F5E-A258-FF0D6D34AE9E}" destId="{95E8756C-B0BC-44A3-A55C-FF53B66F7FC8}" srcOrd="7" destOrd="0" presId="urn:microsoft.com/office/officeart/2005/8/layout/vProcess5"/>
    <dgm:cxn modelId="{A4954B4F-587E-406C-98B7-3C0AA72083F2}" type="presParOf" srcId="{9D7B63BA-4A7B-4F5E-A258-FF0D6D34AE9E}" destId="{CB823C85-B924-42A1-98EF-97098D89F4D1}" srcOrd="8" destOrd="0" presId="urn:microsoft.com/office/officeart/2005/8/layout/vProcess5"/>
    <dgm:cxn modelId="{387DE40E-7B8B-4FBD-92DB-563A8025E07C}" type="presParOf" srcId="{9D7B63BA-4A7B-4F5E-A258-FF0D6D34AE9E}" destId="{C1C4808E-0FFD-4645-B825-D8CAB92E16F7}" srcOrd="9" destOrd="0" presId="urn:microsoft.com/office/officeart/2005/8/layout/vProcess5"/>
    <dgm:cxn modelId="{E54BFC3D-1CCC-4729-B662-98E2634AC132}" type="presParOf" srcId="{9D7B63BA-4A7B-4F5E-A258-FF0D6D34AE9E}" destId="{683C72B5-8DF6-42B5-B467-A8BD3C5B281E}" srcOrd="10" destOrd="0" presId="urn:microsoft.com/office/officeart/2005/8/layout/vProcess5"/>
    <dgm:cxn modelId="{6D331956-82E4-4085-A7DC-D15FDE4DE848}" type="presParOf" srcId="{9D7B63BA-4A7B-4F5E-A258-FF0D6D34AE9E}" destId="{076AFF5A-94A5-455B-8971-5CB83D178F2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D137A2-2CF2-4BD5-8CF0-9254AA9A74D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9A78524-8C1F-49FC-BA19-7C2F026844A6}">
      <dgm:prSet/>
      <dgm:spPr/>
      <dgm:t>
        <a:bodyPr/>
        <a:lstStyle/>
        <a:p>
          <a:pPr>
            <a:lnSpc>
              <a:spcPct val="100000"/>
            </a:lnSpc>
          </a:pPr>
          <a:r>
            <a:rPr lang="en-US"/>
            <a:t>This form is supposed to be used for reporting payments for services preformed by someone who is not your employee but is rather an independent contractor.</a:t>
          </a:r>
        </a:p>
      </dgm:t>
    </dgm:pt>
    <dgm:pt modelId="{1513B98D-0EBF-4E84-AB72-8AB82A1014FE}" type="parTrans" cxnId="{03E1D6C8-609E-48EA-942B-821DBD317478}">
      <dgm:prSet/>
      <dgm:spPr/>
      <dgm:t>
        <a:bodyPr/>
        <a:lstStyle/>
        <a:p>
          <a:endParaRPr lang="en-US"/>
        </a:p>
      </dgm:t>
    </dgm:pt>
    <dgm:pt modelId="{A7504FB6-9751-4728-BB0A-2BF457EE706B}" type="sibTrans" cxnId="{03E1D6C8-609E-48EA-942B-821DBD317478}">
      <dgm:prSet/>
      <dgm:spPr/>
      <dgm:t>
        <a:bodyPr/>
        <a:lstStyle/>
        <a:p>
          <a:endParaRPr lang="en-US"/>
        </a:p>
      </dgm:t>
    </dgm:pt>
    <dgm:pt modelId="{C3AFE5DA-95A5-435D-95E3-7C1010AAA52E}">
      <dgm:prSet/>
      <dgm:spPr/>
      <dgm:t>
        <a:bodyPr/>
        <a:lstStyle/>
        <a:p>
          <a:pPr>
            <a:lnSpc>
              <a:spcPct val="100000"/>
            </a:lnSpc>
          </a:pPr>
          <a:r>
            <a:rPr lang="en-US"/>
            <a:t>Previously these payments were reported on form 1099-Misc.</a:t>
          </a:r>
        </a:p>
      </dgm:t>
    </dgm:pt>
    <dgm:pt modelId="{F7E6AB9C-72CA-4D8D-93F8-A4A373C700C4}" type="parTrans" cxnId="{A2698436-A15F-4898-9714-381A8D7C3419}">
      <dgm:prSet/>
      <dgm:spPr/>
      <dgm:t>
        <a:bodyPr/>
        <a:lstStyle/>
        <a:p>
          <a:endParaRPr lang="en-US"/>
        </a:p>
      </dgm:t>
    </dgm:pt>
    <dgm:pt modelId="{2B96D126-53F9-4D25-9611-4B45CD015F13}" type="sibTrans" cxnId="{A2698436-A15F-4898-9714-381A8D7C3419}">
      <dgm:prSet/>
      <dgm:spPr/>
      <dgm:t>
        <a:bodyPr/>
        <a:lstStyle/>
        <a:p>
          <a:endParaRPr lang="en-US"/>
        </a:p>
      </dgm:t>
    </dgm:pt>
    <dgm:pt modelId="{1273BB64-77AA-47B9-8BB6-AA3A6042F0A5}">
      <dgm:prSet/>
      <dgm:spPr/>
      <dgm:t>
        <a:bodyPr/>
        <a:lstStyle/>
        <a:p>
          <a:pPr>
            <a:lnSpc>
              <a:spcPct val="100000"/>
            </a:lnSpc>
          </a:pPr>
          <a:r>
            <a:rPr lang="en-US"/>
            <a:t>The 1099-NEC is sometimes misused by employers who don’t understand the tax laws or who want to avoid paying the employers’ share of Social Security taxes</a:t>
          </a:r>
        </a:p>
      </dgm:t>
    </dgm:pt>
    <dgm:pt modelId="{17409996-8138-4C8F-BDC9-0191A6D17E82}" type="parTrans" cxnId="{E36790FF-57BC-4179-B6EC-C02CD578E495}">
      <dgm:prSet/>
      <dgm:spPr/>
      <dgm:t>
        <a:bodyPr/>
        <a:lstStyle/>
        <a:p>
          <a:endParaRPr lang="en-US"/>
        </a:p>
      </dgm:t>
    </dgm:pt>
    <dgm:pt modelId="{1E2F3A8E-9EC7-4BEA-BE13-0F1F8386B262}" type="sibTrans" cxnId="{E36790FF-57BC-4179-B6EC-C02CD578E495}">
      <dgm:prSet/>
      <dgm:spPr/>
      <dgm:t>
        <a:bodyPr/>
        <a:lstStyle/>
        <a:p>
          <a:endParaRPr lang="en-US"/>
        </a:p>
      </dgm:t>
    </dgm:pt>
    <dgm:pt modelId="{31D77F64-9821-45CB-8F06-EFD5C78CC3DA}" type="pres">
      <dgm:prSet presAssocID="{C6D137A2-2CF2-4BD5-8CF0-9254AA9A74DA}" presName="root" presStyleCnt="0">
        <dgm:presLayoutVars>
          <dgm:dir/>
          <dgm:resizeHandles val="exact"/>
        </dgm:presLayoutVars>
      </dgm:prSet>
      <dgm:spPr/>
    </dgm:pt>
    <dgm:pt modelId="{4D57C788-F1EF-4F20-9374-961694404036}" type="pres">
      <dgm:prSet presAssocID="{09A78524-8C1F-49FC-BA19-7C2F026844A6}" presName="compNode" presStyleCnt="0"/>
      <dgm:spPr/>
    </dgm:pt>
    <dgm:pt modelId="{8DE937FC-8CA4-4263-877F-1B8642E2CE4C}" type="pres">
      <dgm:prSet presAssocID="{09A78524-8C1F-49FC-BA19-7C2F026844A6}" presName="bgRect" presStyleLbl="bgShp" presStyleIdx="0" presStyleCnt="3"/>
      <dgm:spPr/>
    </dgm:pt>
    <dgm:pt modelId="{314C31DD-447E-4EF3-A31A-8758EB4B61EC}" type="pres">
      <dgm:prSet presAssocID="{09A78524-8C1F-49FC-BA19-7C2F026844A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8E54CDF4-4723-44BC-86B5-158D31153B11}" type="pres">
      <dgm:prSet presAssocID="{09A78524-8C1F-49FC-BA19-7C2F026844A6}" presName="spaceRect" presStyleCnt="0"/>
      <dgm:spPr/>
    </dgm:pt>
    <dgm:pt modelId="{C03A9365-6715-4F5B-92F6-C92BAF6CB105}" type="pres">
      <dgm:prSet presAssocID="{09A78524-8C1F-49FC-BA19-7C2F026844A6}" presName="parTx" presStyleLbl="revTx" presStyleIdx="0" presStyleCnt="3">
        <dgm:presLayoutVars>
          <dgm:chMax val="0"/>
          <dgm:chPref val="0"/>
        </dgm:presLayoutVars>
      </dgm:prSet>
      <dgm:spPr/>
    </dgm:pt>
    <dgm:pt modelId="{39DDD3C4-4CC3-4B5F-8061-C0FB1F56A202}" type="pres">
      <dgm:prSet presAssocID="{A7504FB6-9751-4728-BB0A-2BF457EE706B}" presName="sibTrans" presStyleCnt="0"/>
      <dgm:spPr/>
    </dgm:pt>
    <dgm:pt modelId="{CB52AC61-377C-401D-B787-E9DBB2937C9C}" type="pres">
      <dgm:prSet presAssocID="{C3AFE5DA-95A5-435D-95E3-7C1010AAA52E}" presName="compNode" presStyleCnt="0"/>
      <dgm:spPr/>
    </dgm:pt>
    <dgm:pt modelId="{6439A08A-6695-4406-A742-07489450892C}" type="pres">
      <dgm:prSet presAssocID="{C3AFE5DA-95A5-435D-95E3-7C1010AAA52E}" presName="bgRect" presStyleLbl="bgShp" presStyleIdx="1" presStyleCnt="3"/>
      <dgm:spPr/>
    </dgm:pt>
    <dgm:pt modelId="{D295BC12-09B4-45E6-A80A-93EEA5E0D5B2}" type="pres">
      <dgm:prSet presAssocID="{C3AFE5DA-95A5-435D-95E3-7C1010AAA52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8E4812BB-BD42-4606-84FA-5F7BB7C590BE}" type="pres">
      <dgm:prSet presAssocID="{C3AFE5DA-95A5-435D-95E3-7C1010AAA52E}" presName="spaceRect" presStyleCnt="0"/>
      <dgm:spPr/>
    </dgm:pt>
    <dgm:pt modelId="{947E3FED-3D05-4131-926C-44FE08ED5107}" type="pres">
      <dgm:prSet presAssocID="{C3AFE5DA-95A5-435D-95E3-7C1010AAA52E}" presName="parTx" presStyleLbl="revTx" presStyleIdx="1" presStyleCnt="3">
        <dgm:presLayoutVars>
          <dgm:chMax val="0"/>
          <dgm:chPref val="0"/>
        </dgm:presLayoutVars>
      </dgm:prSet>
      <dgm:spPr/>
    </dgm:pt>
    <dgm:pt modelId="{1128BFDC-C41F-4D60-9A19-3947F7642F62}" type="pres">
      <dgm:prSet presAssocID="{2B96D126-53F9-4D25-9611-4B45CD015F13}" presName="sibTrans" presStyleCnt="0"/>
      <dgm:spPr/>
    </dgm:pt>
    <dgm:pt modelId="{3A3A5A1C-E2BF-4068-8711-C6C4EE68AE1B}" type="pres">
      <dgm:prSet presAssocID="{1273BB64-77AA-47B9-8BB6-AA3A6042F0A5}" presName="compNode" presStyleCnt="0"/>
      <dgm:spPr/>
    </dgm:pt>
    <dgm:pt modelId="{5F027CAB-9ECE-49ED-BFD1-27EEF11FD533}" type="pres">
      <dgm:prSet presAssocID="{1273BB64-77AA-47B9-8BB6-AA3A6042F0A5}" presName="bgRect" presStyleLbl="bgShp" presStyleIdx="2" presStyleCnt="3"/>
      <dgm:spPr/>
    </dgm:pt>
    <dgm:pt modelId="{45A2F303-3537-4957-BAE1-6E1294D9C891}" type="pres">
      <dgm:prSet presAssocID="{1273BB64-77AA-47B9-8BB6-AA3A6042F0A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A8378E3F-7DEB-42AA-8D74-41A62B2D01C3}" type="pres">
      <dgm:prSet presAssocID="{1273BB64-77AA-47B9-8BB6-AA3A6042F0A5}" presName="spaceRect" presStyleCnt="0"/>
      <dgm:spPr/>
    </dgm:pt>
    <dgm:pt modelId="{67574E7D-2D18-4862-9C33-699035EC3849}" type="pres">
      <dgm:prSet presAssocID="{1273BB64-77AA-47B9-8BB6-AA3A6042F0A5}" presName="parTx" presStyleLbl="revTx" presStyleIdx="2" presStyleCnt="3">
        <dgm:presLayoutVars>
          <dgm:chMax val="0"/>
          <dgm:chPref val="0"/>
        </dgm:presLayoutVars>
      </dgm:prSet>
      <dgm:spPr/>
    </dgm:pt>
  </dgm:ptLst>
  <dgm:cxnLst>
    <dgm:cxn modelId="{9197DC06-6EF0-48F5-B6B4-41E84D146575}" type="presOf" srcId="{C3AFE5DA-95A5-435D-95E3-7C1010AAA52E}" destId="{947E3FED-3D05-4131-926C-44FE08ED5107}" srcOrd="0" destOrd="0" presId="urn:microsoft.com/office/officeart/2018/2/layout/IconVerticalSolidList"/>
    <dgm:cxn modelId="{A2698436-A15F-4898-9714-381A8D7C3419}" srcId="{C6D137A2-2CF2-4BD5-8CF0-9254AA9A74DA}" destId="{C3AFE5DA-95A5-435D-95E3-7C1010AAA52E}" srcOrd="1" destOrd="0" parTransId="{F7E6AB9C-72CA-4D8D-93F8-A4A373C700C4}" sibTransId="{2B96D126-53F9-4D25-9611-4B45CD015F13}"/>
    <dgm:cxn modelId="{09427573-4CD3-4800-A89F-4E4579335217}" type="presOf" srcId="{1273BB64-77AA-47B9-8BB6-AA3A6042F0A5}" destId="{67574E7D-2D18-4862-9C33-699035EC3849}" srcOrd="0" destOrd="0" presId="urn:microsoft.com/office/officeart/2018/2/layout/IconVerticalSolidList"/>
    <dgm:cxn modelId="{03E1D6C8-609E-48EA-942B-821DBD317478}" srcId="{C6D137A2-2CF2-4BD5-8CF0-9254AA9A74DA}" destId="{09A78524-8C1F-49FC-BA19-7C2F026844A6}" srcOrd="0" destOrd="0" parTransId="{1513B98D-0EBF-4E84-AB72-8AB82A1014FE}" sibTransId="{A7504FB6-9751-4728-BB0A-2BF457EE706B}"/>
    <dgm:cxn modelId="{571584D3-145B-425D-9A0B-B254DBD795AB}" type="presOf" srcId="{C6D137A2-2CF2-4BD5-8CF0-9254AA9A74DA}" destId="{31D77F64-9821-45CB-8F06-EFD5C78CC3DA}" srcOrd="0" destOrd="0" presId="urn:microsoft.com/office/officeart/2018/2/layout/IconVerticalSolidList"/>
    <dgm:cxn modelId="{DD435CEF-49FB-46BE-88F4-AD281633920F}" type="presOf" srcId="{09A78524-8C1F-49FC-BA19-7C2F026844A6}" destId="{C03A9365-6715-4F5B-92F6-C92BAF6CB105}" srcOrd="0" destOrd="0" presId="urn:microsoft.com/office/officeart/2018/2/layout/IconVerticalSolidList"/>
    <dgm:cxn modelId="{E36790FF-57BC-4179-B6EC-C02CD578E495}" srcId="{C6D137A2-2CF2-4BD5-8CF0-9254AA9A74DA}" destId="{1273BB64-77AA-47B9-8BB6-AA3A6042F0A5}" srcOrd="2" destOrd="0" parTransId="{17409996-8138-4C8F-BDC9-0191A6D17E82}" sibTransId="{1E2F3A8E-9EC7-4BEA-BE13-0F1F8386B262}"/>
    <dgm:cxn modelId="{4644DCBA-54F6-4C72-BF5F-31B34EE6D7CE}" type="presParOf" srcId="{31D77F64-9821-45CB-8F06-EFD5C78CC3DA}" destId="{4D57C788-F1EF-4F20-9374-961694404036}" srcOrd="0" destOrd="0" presId="urn:microsoft.com/office/officeart/2018/2/layout/IconVerticalSolidList"/>
    <dgm:cxn modelId="{6587DCDA-D762-421A-A8A2-8486DA84CC33}" type="presParOf" srcId="{4D57C788-F1EF-4F20-9374-961694404036}" destId="{8DE937FC-8CA4-4263-877F-1B8642E2CE4C}" srcOrd="0" destOrd="0" presId="urn:microsoft.com/office/officeart/2018/2/layout/IconVerticalSolidList"/>
    <dgm:cxn modelId="{6AF110C1-C110-414F-A4FA-2E300BA03D45}" type="presParOf" srcId="{4D57C788-F1EF-4F20-9374-961694404036}" destId="{314C31DD-447E-4EF3-A31A-8758EB4B61EC}" srcOrd="1" destOrd="0" presId="urn:microsoft.com/office/officeart/2018/2/layout/IconVerticalSolidList"/>
    <dgm:cxn modelId="{C8544D9D-BD09-4C24-A41C-B9D93A1F10E4}" type="presParOf" srcId="{4D57C788-F1EF-4F20-9374-961694404036}" destId="{8E54CDF4-4723-44BC-86B5-158D31153B11}" srcOrd="2" destOrd="0" presId="urn:microsoft.com/office/officeart/2018/2/layout/IconVerticalSolidList"/>
    <dgm:cxn modelId="{213616BF-A65E-4B7D-8AAB-F11E417E1536}" type="presParOf" srcId="{4D57C788-F1EF-4F20-9374-961694404036}" destId="{C03A9365-6715-4F5B-92F6-C92BAF6CB105}" srcOrd="3" destOrd="0" presId="urn:microsoft.com/office/officeart/2018/2/layout/IconVerticalSolidList"/>
    <dgm:cxn modelId="{FEA5E1E4-A8B5-47D0-9273-1420EC67791C}" type="presParOf" srcId="{31D77F64-9821-45CB-8F06-EFD5C78CC3DA}" destId="{39DDD3C4-4CC3-4B5F-8061-C0FB1F56A202}" srcOrd="1" destOrd="0" presId="urn:microsoft.com/office/officeart/2018/2/layout/IconVerticalSolidList"/>
    <dgm:cxn modelId="{771C9912-8ABD-4E3D-80F6-C41DCC083EB3}" type="presParOf" srcId="{31D77F64-9821-45CB-8F06-EFD5C78CC3DA}" destId="{CB52AC61-377C-401D-B787-E9DBB2937C9C}" srcOrd="2" destOrd="0" presId="urn:microsoft.com/office/officeart/2018/2/layout/IconVerticalSolidList"/>
    <dgm:cxn modelId="{FB0AB0C2-2FCC-4754-9C99-E282472B8D50}" type="presParOf" srcId="{CB52AC61-377C-401D-B787-E9DBB2937C9C}" destId="{6439A08A-6695-4406-A742-07489450892C}" srcOrd="0" destOrd="0" presId="urn:microsoft.com/office/officeart/2018/2/layout/IconVerticalSolidList"/>
    <dgm:cxn modelId="{857A382B-55A3-48B6-8123-7802AEF0C2CA}" type="presParOf" srcId="{CB52AC61-377C-401D-B787-E9DBB2937C9C}" destId="{D295BC12-09B4-45E6-A80A-93EEA5E0D5B2}" srcOrd="1" destOrd="0" presId="urn:microsoft.com/office/officeart/2018/2/layout/IconVerticalSolidList"/>
    <dgm:cxn modelId="{C6A362D7-CAB4-4C21-AF4D-A4812956F4CD}" type="presParOf" srcId="{CB52AC61-377C-401D-B787-E9DBB2937C9C}" destId="{8E4812BB-BD42-4606-84FA-5F7BB7C590BE}" srcOrd="2" destOrd="0" presId="urn:microsoft.com/office/officeart/2018/2/layout/IconVerticalSolidList"/>
    <dgm:cxn modelId="{91D91FFE-A4A0-4354-8570-973BD7E3D45B}" type="presParOf" srcId="{CB52AC61-377C-401D-B787-E9DBB2937C9C}" destId="{947E3FED-3D05-4131-926C-44FE08ED5107}" srcOrd="3" destOrd="0" presId="urn:microsoft.com/office/officeart/2018/2/layout/IconVerticalSolidList"/>
    <dgm:cxn modelId="{DC2EE7F8-1549-4D6D-A7D0-0502ADE9AC6B}" type="presParOf" srcId="{31D77F64-9821-45CB-8F06-EFD5C78CC3DA}" destId="{1128BFDC-C41F-4D60-9A19-3947F7642F62}" srcOrd="3" destOrd="0" presId="urn:microsoft.com/office/officeart/2018/2/layout/IconVerticalSolidList"/>
    <dgm:cxn modelId="{CA1FBE8A-7BF0-4973-B106-B6A2391EDD8D}" type="presParOf" srcId="{31D77F64-9821-45CB-8F06-EFD5C78CC3DA}" destId="{3A3A5A1C-E2BF-4068-8711-C6C4EE68AE1B}" srcOrd="4" destOrd="0" presId="urn:microsoft.com/office/officeart/2018/2/layout/IconVerticalSolidList"/>
    <dgm:cxn modelId="{BED5679A-1F6C-4EA3-8995-EC650E1A4224}" type="presParOf" srcId="{3A3A5A1C-E2BF-4068-8711-C6C4EE68AE1B}" destId="{5F027CAB-9ECE-49ED-BFD1-27EEF11FD533}" srcOrd="0" destOrd="0" presId="urn:microsoft.com/office/officeart/2018/2/layout/IconVerticalSolidList"/>
    <dgm:cxn modelId="{2C6BD17D-1467-488A-97A8-DF0649B57966}" type="presParOf" srcId="{3A3A5A1C-E2BF-4068-8711-C6C4EE68AE1B}" destId="{45A2F303-3537-4957-BAE1-6E1294D9C891}" srcOrd="1" destOrd="0" presId="urn:microsoft.com/office/officeart/2018/2/layout/IconVerticalSolidList"/>
    <dgm:cxn modelId="{3E76ADC2-9D49-4241-A945-E5DA8A55EB4C}" type="presParOf" srcId="{3A3A5A1C-E2BF-4068-8711-C6C4EE68AE1B}" destId="{A8378E3F-7DEB-42AA-8D74-41A62B2D01C3}" srcOrd="2" destOrd="0" presId="urn:microsoft.com/office/officeart/2018/2/layout/IconVerticalSolidList"/>
    <dgm:cxn modelId="{8080C52A-F169-49B8-ABF4-DBA55F668CB7}" type="presParOf" srcId="{3A3A5A1C-E2BF-4068-8711-C6C4EE68AE1B}" destId="{67574E7D-2D18-4862-9C33-699035EC38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AA198A-AC67-4C0A-967E-0B298400BF3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E3A8548-429D-4FDE-B486-B436C3772A8D}">
      <dgm:prSet/>
      <dgm:spPr/>
      <dgm:t>
        <a:bodyPr/>
        <a:lstStyle/>
        <a:p>
          <a:r>
            <a:rPr lang="en-US"/>
            <a:t>A Low Income Taxpayer Clinic (LITC) offers advice and representation to lower income (250% of Federal Poverty) taxpayers </a:t>
          </a:r>
        </a:p>
      </dgm:t>
    </dgm:pt>
    <dgm:pt modelId="{94675D79-E96E-4E89-9E6B-B8DF8032605F}" type="parTrans" cxnId="{53E5445D-9F74-4819-9C95-1353A3CCB2A6}">
      <dgm:prSet/>
      <dgm:spPr/>
      <dgm:t>
        <a:bodyPr/>
        <a:lstStyle/>
        <a:p>
          <a:endParaRPr lang="en-US"/>
        </a:p>
      </dgm:t>
    </dgm:pt>
    <dgm:pt modelId="{D1ED8AB8-1506-4B54-9A3B-28D14FBB03E2}" type="sibTrans" cxnId="{53E5445D-9F74-4819-9C95-1353A3CCB2A6}">
      <dgm:prSet/>
      <dgm:spPr/>
      <dgm:t>
        <a:bodyPr/>
        <a:lstStyle/>
        <a:p>
          <a:endParaRPr lang="en-US"/>
        </a:p>
      </dgm:t>
    </dgm:pt>
    <dgm:pt modelId="{DBAC161E-B2F8-4B19-8527-016494E4C0E4}">
      <dgm:prSet/>
      <dgm:spPr/>
      <dgm:t>
        <a:bodyPr/>
        <a:lstStyle/>
        <a:p>
          <a:r>
            <a:rPr lang="en-US"/>
            <a:t>Services are free of charge or the fee is nominal</a:t>
          </a:r>
        </a:p>
      </dgm:t>
    </dgm:pt>
    <dgm:pt modelId="{51D4F5AE-00DD-4F08-96AB-D398D59FC9F5}" type="parTrans" cxnId="{D07B0B79-4E7A-4D70-9A2C-543B5170D52B}">
      <dgm:prSet/>
      <dgm:spPr/>
      <dgm:t>
        <a:bodyPr/>
        <a:lstStyle/>
        <a:p>
          <a:endParaRPr lang="en-US"/>
        </a:p>
      </dgm:t>
    </dgm:pt>
    <dgm:pt modelId="{580D6BCB-D696-4F9B-96E0-37BB6FDB5E2D}" type="sibTrans" cxnId="{D07B0B79-4E7A-4D70-9A2C-543B5170D52B}">
      <dgm:prSet/>
      <dgm:spPr/>
      <dgm:t>
        <a:bodyPr/>
        <a:lstStyle/>
        <a:p>
          <a:endParaRPr lang="en-US"/>
        </a:p>
      </dgm:t>
    </dgm:pt>
    <dgm:pt modelId="{10D7B95E-5060-450F-AD85-028F2B767514}">
      <dgm:prSet/>
      <dgm:spPr/>
      <dgm:t>
        <a:bodyPr/>
        <a:lstStyle/>
        <a:p>
          <a:r>
            <a:rPr lang="en-US"/>
            <a:t>LITCs may prepare forms SS-8 and amended returns</a:t>
          </a:r>
        </a:p>
      </dgm:t>
    </dgm:pt>
    <dgm:pt modelId="{6D82E12D-CD78-4204-8302-84C868F657FA}" type="parTrans" cxnId="{C0D66027-3E93-47B0-B9EA-46F8AE00489E}">
      <dgm:prSet/>
      <dgm:spPr/>
      <dgm:t>
        <a:bodyPr/>
        <a:lstStyle/>
        <a:p>
          <a:endParaRPr lang="en-US"/>
        </a:p>
      </dgm:t>
    </dgm:pt>
    <dgm:pt modelId="{89950451-10B3-430F-AE53-4822F589AA70}" type="sibTrans" cxnId="{C0D66027-3E93-47B0-B9EA-46F8AE00489E}">
      <dgm:prSet/>
      <dgm:spPr/>
      <dgm:t>
        <a:bodyPr/>
        <a:lstStyle/>
        <a:p>
          <a:endParaRPr lang="en-US"/>
        </a:p>
      </dgm:t>
    </dgm:pt>
    <dgm:pt modelId="{702A9ECC-3E03-4276-B27A-138823FC6A22}">
      <dgm:prSet/>
      <dgm:spPr/>
      <dgm:t>
        <a:bodyPr/>
        <a:lstStyle/>
        <a:p>
          <a:r>
            <a:rPr lang="en-US"/>
            <a:t>LITCs are run by non-profits, usually legal aid organizations or law schools</a:t>
          </a:r>
        </a:p>
      </dgm:t>
    </dgm:pt>
    <dgm:pt modelId="{6B34EF1F-6DD4-41BA-8901-5994ECA34A93}" type="parTrans" cxnId="{133A1E20-7B1E-4C50-8F42-3C7BAE5612D7}">
      <dgm:prSet/>
      <dgm:spPr/>
      <dgm:t>
        <a:bodyPr/>
        <a:lstStyle/>
        <a:p>
          <a:endParaRPr lang="en-US"/>
        </a:p>
      </dgm:t>
    </dgm:pt>
    <dgm:pt modelId="{414704AE-BDAA-4B49-A383-DC0C7F4230E7}" type="sibTrans" cxnId="{133A1E20-7B1E-4C50-8F42-3C7BAE5612D7}">
      <dgm:prSet/>
      <dgm:spPr/>
      <dgm:t>
        <a:bodyPr/>
        <a:lstStyle/>
        <a:p>
          <a:endParaRPr lang="en-US"/>
        </a:p>
      </dgm:t>
    </dgm:pt>
    <dgm:pt modelId="{9FE4B41E-C538-4B77-A3D1-6B29C16F67A2}">
      <dgm:prSet/>
      <dgm:spPr/>
      <dgm:t>
        <a:bodyPr/>
        <a:lstStyle/>
        <a:p>
          <a:r>
            <a:rPr lang="en-US"/>
            <a:t>See IRS publication 4134 for a list of LITCs </a:t>
          </a:r>
        </a:p>
      </dgm:t>
    </dgm:pt>
    <dgm:pt modelId="{CB9903BF-1BDB-4BD5-9BA3-26B689605B52}" type="parTrans" cxnId="{1B9F0758-E43F-4204-B41C-4B71AD5BF67F}">
      <dgm:prSet/>
      <dgm:spPr/>
      <dgm:t>
        <a:bodyPr/>
        <a:lstStyle/>
        <a:p>
          <a:endParaRPr lang="en-US"/>
        </a:p>
      </dgm:t>
    </dgm:pt>
    <dgm:pt modelId="{AFB4682F-763F-4E8A-A315-6F72E271175B}" type="sibTrans" cxnId="{1B9F0758-E43F-4204-B41C-4B71AD5BF67F}">
      <dgm:prSet/>
      <dgm:spPr/>
      <dgm:t>
        <a:bodyPr/>
        <a:lstStyle/>
        <a:p>
          <a:endParaRPr lang="en-US"/>
        </a:p>
      </dgm:t>
    </dgm:pt>
    <dgm:pt modelId="{790A0951-A3D1-45E9-BC43-17232CAD7AE7}">
      <dgm:prSet/>
      <dgm:spPr/>
      <dgm:t>
        <a:bodyPr/>
        <a:lstStyle/>
        <a:p>
          <a:r>
            <a:rPr lang="en-US"/>
            <a:t>Texas RioGrande Legal Aid has an LITC, which we call the Texas Taxpayer Assistance Project</a:t>
          </a:r>
        </a:p>
      </dgm:t>
    </dgm:pt>
    <dgm:pt modelId="{DF26A935-686F-4F63-893E-0E4FE519940C}" type="parTrans" cxnId="{BFFACA9A-51A8-40BB-8F20-2CF1CF278829}">
      <dgm:prSet/>
      <dgm:spPr/>
      <dgm:t>
        <a:bodyPr/>
        <a:lstStyle/>
        <a:p>
          <a:endParaRPr lang="en-US"/>
        </a:p>
      </dgm:t>
    </dgm:pt>
    <dgm:pt modelId="{233E8DF9-A94F-4C14-ABC9-7F2673640A7A}" type="sibTrans" cxnId="{BFFACA9A-51A8-40BB-8F20-2CF1CF278829}">
      <dgm:prSet/>
      <dgm:spPr/>
      <dgm:t>
        <a:bodyPr/>
        <a:lstStyle/>
        <a:p>
          <a:endParaRPr lang="en-US"/>
        </a:p>
      </dgm:t>
    </dgm:pt>
    <dgm:pt modelId="{7F494B5E-1C5E-4153-8C42-E73EDE2793A1}" type="pres">
      <dgm:prSet presAssocID="{41AA198A-AC67-4C0A-967E-0B298400BF3D}" presName="root" presStyleCnt="0">
        <dgm:presLayoutVars>
          <dgm:dir/>
          <dgm:resizeHandles val="exact"/>
        </dgm:presLayoutVars>
      </dgm:prSet>
      <dgm:spPr/>
    </dgm:pt>
    <dgm:pt modelId="{CB34F92A-5254-4B95-8406-7E2D2E61952F}" type="pres">
      <dgm:prSet presAssocID="{5E3A8548-429D-4FDE-B486-B436C3772A8D}" presName="compNode" presStyleCnt="0"/>
      <dgm:spPr/>
    </dgm:pt>
    <dgm:pt modelId="{BE561A0C-1AC9-41FA-8626-79A19EB4131E}" type="pres">
      <dgm:prSet presAssocID="{5E3A8548-429D-4FDE-B486-B436C3772A8D}" presName="bgRect" presStyleLbl="bgShp" presStyleIdx="0" presStyleCnt="6"/>
      <dgm:spPr/>
    </dgm:pt>
    <dgm:pt modelId="{65B9576A-D2F7-4AA2-B038-EAD442B8A5C2}" type="pres">
      <dgm:prSet presAssocID="{5E3A8548-429D-4FDE-B486-B436C3772A8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D1050689-E547-4A46-B5CE-866DF814B3BA}" type="pres">
      <dgm:prSet presAssocID="{5E3A8548-429D-4FDE-B486-B436C3772A8D}" presName="spaceRect" presStyleCnt="0"/>
      <dgm:spPr/>
    </dgm:pt>
    <dgm:pt modelId="{3A01F72D-BE26-470A-80F7-3F1199A9D8FC}" type="pres">
      <dgm:prSet presAssocID="{5E3A8548-429D-4FDE-B486-B436C3772A8D}" presName="parTx" presStyleLbl="revTx" presStyleIdx="0" presStyleCnt="6">
        <dgm:presLayoutVars>
          <dgm:chMax val="0"/>
          <dgm:chPref val="0"/>
        </dgm:presLayoutVars>
      </dgm:prSet>
      <dgm:spPr/>
    </dgm:pt>
    <dgm:pt modelId="{5CFA738C-10E5-4379-A116-6E71B46F70C8}" type="pres">
      <dgm:prSet presAssocID="{D1ED8AB8-1506-4B54-9A3B-28D14FBB03E2}" presName="sibTrans" presStyleCnt="0"/>
      <dgm:spPr/>
    </dgm:pt>
    <dgm:pt modelId="{78FC9609-86EA-4556-90AE-E53256CFE88A}" type="pres">
      <dgm:prSet presAssocID="{DBAC161E-B2F8-4B19-8527-016494E4C0E4}" presName="compNode" presStyleCnt="0"/>
      <dgm:spPr/>
    </dgm:pt>
    <dgm:pt modelId="{7175D20C-9A96-40A8-B4C8-5FB66743A224}" type="pres">
      <dgm:prSet presAssocID="{DBAC161E-B2F8-4B19-8527-016494E4C0E4}" presName="bgRect" presStyleLbl="bgShp" presStyleIdx="1" presStyleCnt="6"/>
      <dgm:spPr/>
    </dgm:pt>
    <dgm:pt modelId="{A2B81E41-781D-42ED-9D2F-563197BFE1CC}" type="pres">
      <dgm:prSet presAssocID="{DBAC161E-B2F8-4B19-8527-016494E4C0E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1A5D65FB-C983-474A-B4D4-240C9243E916}" type="pres">
      <dgm:prSet presAssocID="{DBAC161E-B2F8-4B19-8527-016494E4C0E4}" presName="spaceRect" presStyleCnt="0"/>
      <dgm:spPr/>
    </dgm:pt>
    <dgm:pt modelId="{9A104FB9-98F6-4D90-AE8E-F60852DF8197}" type="pres">
      <dgm:prSet presAssocID="{DBAC161E-B2F8-4B19-8527-016494E4C0E4}" presName="parTx" presStyleLbl="revTx" presStyleIdx="1" presStyleCnt="6">
        <dgm:presLayoutVars>
          <dgm:chMax val="0"/>
          <dgm:chPref val="0"/>
        </dgm:presLayoutVars>
      </dgm:prSet>
      <dgm:spPr/>
    </dgm:pt>
    <dgm:pt modelId="{5F7B0C38-06E6-4BEF-9768-4C1277CC4FF4}" type="pres">
      <dgm:prSet presAssocID="{580D6BCB-D696-4F9B-96E0-37BB6FDB5E2D}" presName="sibTrans" presStyleCnt="0"/>
      <dgm:spPr/>
    </dgm:pt>
    <dgm:pt modelId="{2E681F95-7700-444F-8E92-31657DC7FEC9}" type="pres">
      <dgm:prSet presAssocID="{10D7B95E-5060-450F-AD85-028F2B767514}" presName="compNode" presStyleCnt="0"/>
      <dgm:spPr/>
    </dgm:pt>
    <dgm:pt modelId="{D3F95BD3-D43F-4349-B414-08472BC58383}" type="pres">
      <dgm:prSet presAssocID="{10D7B95E-5060-450F-AD85-028F2B767514}" presName="bgRect" presStyleLbl="bgShp" presStyleIdx="2" presStyleCnt="6"/>
      <dgm:spPr/>
    </dgm:pt>
    <dgm:pt modelId="{99611447-41C7-4183-BAB4-73939A2EA37C}" type="pres">
      <dgm:prSet presAssocID="{10D7B95E-5060-450F-AD85-028F2B76751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B1F188F8-F662-422C-9A10-8DEA6E714A2E}" type="pres">
      <dgm:prSet presAssocID="{10D7B95E-5060-450F-AD85-028F2B767514}" presName="spaceRect" presStyleCnt="0"/>
      <dgm:spPr/>
    </dgm:pt>
    <dgm:pt modelId="{1805B686-50AE-4213-955A-4C36749F41B2}" type="pres">
      <dgm:prSet presAssocID="{10D7B95E-5060-450F-AD85-028F2B767514}" presName="parTx" presStyleLbl="revTx" presStyleIdx="2" presStyleCnt="6">
        <dgm:presLayoutVars>
          <dgm:chMax val="0"/>
          <dgm:chPref val="0"/>
        </dgm:presLayoutVars>
      </dgm:prSet>
      <dgm:spPr/>
    </dgm:pt>
    <dgm:pt modelId="{095276C0-CD7F-44A5-9F31-8F98339F4E5C}" type="pres">
      <dgm:prSet presAssocID="{89950451-10B3-430F-AE53-4822F589AA70}" presName="sibTrans" presStyleCnt="0"/>
      <dgm:spPr/>
    </dgm:pt>
    <dgm:pt modelId="{3ED2FE3C-C2A2-440B-AE78-B9528CF44020}" type="pres">
      <dgm:prSet presAssocID="{702A9ECC-3E03-4276-B27A-138823FC6A22}" presName="compNode" presStyleCnt="0"/>
      <dgm:spPr/>
    </dgm:pt>
    <dgm:pt modelId="{E4D3B1A4-0FEF-4914-9CF3-5C64131E4BA1}" type="pres">
      <dgm:prSet presAssocID="{702A9ECC-3E03-4276-B27A-138823FC6A22}" presName="bgRect" presStyleLbl="bgShp" presStyleIdx="3" presStyleCnt="6"/>
      <dgm:spPr/>
    </dgm:pt>
    <dgm:pt modelId="{63213AAB-1DCA-49C5-8D36-34019BDD3D57}" type="pres">
      <dgm:prSet presAssocID="{702A9ECC-3E03-4276-B27A-138823FC6A2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hoolhouse"/>
        </a:ext>
      </dgm:extLst>
    </dgm:pt>
    <dgm:pt modelId="{0213E1B0-E5B2-424D-A21D-C5FA0B6A9C21}" type="pres">
      <dgm:prSet presAssocID="{702A9ECC-3E03-4276-B27A-138823FC6A22}" presName="spaceRect" presStyleCnt="0"/>
      <dgm:spPr/>
    </dgm:pt>
    <dgm:pt modelId="{12B470C8-F14F-4CBB-844B-B7917A4B07D2}" type="pres">
      <dgm:prSet presAssocID="{702A9ECC-3E03-4276-B27A-138823FC6A22}" presName="parTx" presStyleLbl="revTx" presStyleIdx="3" presStyleCnt="6">
        <dgm:presLayoutVars>
          <dgm:chMax val="0"/>
          <dgm:chPref val="0"/>
        </dgm:presLayoutVars>
      </dgm:prSet>
      <dgm:spPr/>
    </dgm:pt>
    <dgm:pt modelId="{0E496F17-D3E6-4687-897E-46779E1C4036}" type="pres">
      <dgm:prSet presAssocID="{414704AE-BDAA-4B49-A383-DC0C7F4230E7}" presName="sibTrans" presStyleCnt="0"/>
      <dgm:spPr/>
    </dgm:pt>
    <dgm:pt modelId="{55A8522F-3381-468E-85CF-76DF4497E038}" type="pres">
      <dgm:prSet presAssocID="{9FE4B41E-C538-4B77-A3D1-6B29C16F67A2}" presName="compNode" presStyleCnt="0"/>
      <dgm:spPr/>
    </dgm:pt>
    <dgm:pt modelId="{4CB5B4A5-2893-416E-9D48-0C87FAE7803A}" type="pres">
      <dgm:prSet presAssocID="{9FE4B41E-C538-4B77-A3D1-6B29C16F67A2}" presName="bgRect" presStyleLbl="bgShp" presStyleIdx="4" presStyleCnt="6"/>
      <dgm:spPr/>
    </dgm:pt>
    <dgm:pt modelId="{E6A0388D-1C17-4663-AEA8-B5DCE971A5BB}" type="pres">
      <dgm:prSet presAssocID="{9FE4B41E-C538-4B77-A3D1-6B29C16F67A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2F2AE456-F189-4425-B70B-329BA11C57F4}" type="pres">
      <dgm:prSet presAssocID="{9FE4B41E-C538-4B77-A3D1-6B29C16F67A2}" presName="spaceRect" presStyleCnt="0"/>
      <dgm:spPr/>
    </dgm:pt>
    <dgm:pt modelId="{7040D487-7489-477B-BEEB-B8D5F0E7FCC1}" type="pres">
      <dgm:prSet presAssocID="{9FE4B41E-C538-4B77-A3D1-6B29C16F67A2}" presName="parTx" presStyleLbl="revTx" presStyleIdx="4" presStyleCnt="6">
        <dgm:presLayoutVars>
          <dgm:chMax val="0"/>
          <dgm:chPref val="0"/>
        </dgm:presLayoutVars>
      </dgm:prSet>
      <dgm:spPr/>
    </dgm:pt>
    <dgm:pt modelId="{FD144408-07EB-4765-AE5F-8E89913F81B4}" type="pres">
      <dgm:prSet presAssocID="{AFB4682F-763F-4E8A-A315-6F72E271175B}" presName="sibTrans" presStyleCnt="0"/>
      <dgm:spPr/>
    </dgm:pt>
    <dgm:pt modelId="{6C57EB41-9665-4DC6-B4D2-6CD81CAE1A20}" type="pres">
      <dgm:prSet presAssocID="{790A0951-A3D1-45E9-BC43-17232CAD7AE7}" presName="compNode" presStyleCnt="0"/>
      <dgm:spPr/>
    </dgm:pt>
    <dgm:pt modelId="{9B355950-82FA-4F2C-B1B6-E025A2285D50}" type="pres">
      <dgm:prSet presAssocID="{790A0951-A3D1-45E9-BC43-17232CAD7AE7}" presName="bgRect" presStyleLbl="bgShp" presStyleIdx="5" presStyleCnt="6"/>
      <dgm:spPr/>
    </dgm:pt>
    <dgm:pt modelId="{562887C3-E114-465C-8102-0656E6FDAD50}" type="pres">
      <dgm:prSet presAssocID="{790A0951-A3D1-45E9-BC43-17232CAD7AE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Gavel"/>
        </a:ext>
      </dgm:extLst>
    </dgm:pt>
    <dgm:pt modelId="{A863E969-70E4-411D-88D8-37CB9CC94B4C}" type="pres">
      <dgm:prSet presAssocID="{790A0951-A3D1-45E9-BC43-17232CAD7AE7}" presName="spaceRect" presStyleCnt="0"/>
      <dgm:spPr/>
    </dgm:pt>
    <dgm:pt modelId="{1D2CA0E5-886F-49A2-9C67-C45254AB0F8A}" type="pres">
      <dgm:prSet presAssocID="{790A0951-A3D1-45E9-BC43-17232CAD7AE7}" presName="parTx" presStyleLbl="revTx" presStyleIdx="5" presStyleCnt="6">
        <dgm:presLayoutVars>
          <dgm:chMax val="0"/>
          <dgm:chPref val="0"/>
        </dgm:presLayoutVars>
      </dgm:prSet>
      <dgm:spPr/>
    </dgm:pt>
  </dgm:ptLst>
  <dgm:cxnLst>
    <dgm:cxn modelId="{D99F6117-68D8-4BD0-AF9A-0C98507468C7}" type="presOf" srcId="{DBAC161E-B2F8-4B19-8527-016494E4C0E4}" destId="{9A104FB9-98F6-4D90-AE8E-F60852DF8197}" srcOrd="0" destOrd="0" presId="urn:microsoft.com/office/officeart/2018/2/layout/IconVerticalSolidList"/>
    <dgm:cxn modelId="{133A1E20-7B1E-4C50-8F42-3C7BAE5612D7}" srcId="{41AA198A-AC67-4C0A-967E-0B298400BF3D}" destId="{702A9ECC-3E03-4276-B27A-138823FC6A22}" srcOrd="3" destOrd="0" parTransId="{6B34EF1F-6DD4-41BA-8901-5994ECA34A93}" sibTransId="{414704AE-BDAA-4B49-A383-DC0C7F4230E7}"/>
    <dgm:cxn modelId="{C0D66027-3E93-47B0-B9EA-46F8AE00489E}" srcId="{41AA198A-AC67-4C0A-967E-0B298400BF3D}" destId="{10D7B95E-5060-450F-AD85-028F2B767514}" srcOrd="2" destOrd="0" parTransId="{6D82E12D-CD78-4204-8302-84C868F657FA}" sibTransId="{89950451-10B3-430F-AE53-4822F589AA70}"/>
    <dgm:cxn modelId="{53E5445D-9F74-4819-9C95-1353A3CCB2A6}" srcId="{41AA198A-AC67-4C0A-967E-0B298400BF3D}" destId="{5E3A8548-429D-4FDE-B486-B436C3772A8D}" srcOrd="0" destOrd="0" parTransId="{94675D79-E96E-4E89-9E6B-B8DF8032605F}" sibTransId="{D1ED8AB8-1506-4B54-9A3B-28D14FBB03E2}"/>
    <dgm:cxn modelId="{1B9F0758-E43F-4204-B41C-4B71AD5BF67F}" srcId="{41AA198A-AC67-4C0A-967E-0B298400BF3D}" destId="{9FE4B41E-C538-4B77-A3D1-6B29C16F67A2}" srcOrd="4" destOrd="0" parTransId="{CB9903BF-1BDB-4BD5-9BA3-26B689605B52}" sibTransId="{AFB4682F-763F-4E8A-A315-6F72E271175B}"/>
    <dgm:cxn modelId="{D07B0B79-4E7A-4D70-9A2C-543B5170D52B}" srcId="{41AA198A-AC67-4C0A-967E-0B298400BF3D}" destId="{DBAC161E-B2F8-4B19-8527-016494E4C0E4}" srcOrd="1" destOrd="0" parTransId="{51D4F5AE-00DD-4F08-96AB-D398D59FC9F5}" sibTransId="{580D6BCB-D696-4F9B-96E0-37BB6FDB5E2D}"/>
    <dgm:cxn modelId="{96E7557D-58ED-4432-900C-AFFAA29A6553}" type="presOf" srcId="{10D7B95E-5060-450F-AD85-028F2B767514}" destId="{1805B686-50AE-4213-955A-4C36749F41B2}" srcOrd="0" destOrd="0" presId="urn:microsoft.com/office/officeart/2018/2/layout/IconVerticalSolidList"/>
    <dgm:cxn modelId="{5D718A81-87B6-4DBA-9833-833C68D59FEC}" type="presOf" srcId="{9FE4B41E-C538-4B77-A3D1-6B29C16F67A2}" destId="{7040D487-7489-477B-BEEB-B8D5F0E7FCC1}" srcOrd="0" destOrd="0" presId="urn:microsoft.com/office/officeart/2018/2/layout/IconVerticalSolidList"/>
    <dgm:cxn modelId="{20D67D90-5203-4F26-9493-8520746BBEC2}" type="presOf" srcId="{790A0951-A3D1-45E9-BC43-17232CAD7AE7}" destId="{1D2CA0E5-886F-49A2-9C67-C45254AB0F8A}" srcOrd="0" destOrd="0" presId="urn:microsoft.com/office/officeart/2018/2/layout/IconVerticalSolidList"/>
    <dgm:cxn modelId="{BFFACA9A-51A8-40BB-8F20-2CF1CF278829}" srcId="{41AA198A-AC67-4C0A-967E-0B298400BF3D}" destId="{790A0951-A3D1-45E9-BC43-17232CAD7AE7}" srcOrd="5" destOrd="0" parTransId="{DF26A935-686F-4F63-893E-0E4FE519940C}" sibTransId="{233E8DF9-A94F-4C14-ABC9-7F2673640A7A}"/>
    <dgm:cxn modelId="{281BD8A2-0EAC-4932-B669-6867DA8A66C4}" type="presOf" srcId="{5E3A8548-429D-4FDE-B486-B436C3772A8D}" destId="{3A01F72D-BE26-470A-80F7-3F1199A9D8FC}" srcOrd="0" destOrd="0" presId="urn:microsoft.com/office/officeart/2018/2/layout/IconVerticalSolidList"/>
    <dgm:cxn modelId="{EFCCD7A8-FED0-462F-AD19-D09E4263FB1E}" type="presOf" srcId="{41AA198A-AC67-4C0A-967E-0B298400BF3D}" destId="{7F494B5E-1C5E-4153-8C42-E73EDE2793A1}" srcOrd="0" destOrd="0" presId="urn:microsoft.com/office/officeart/2018/2/layout/IconVerticalSolidList"/>
    <dgm:cxn modelId="{3CEF20C7-7F02-4734-A0F8-01EC81F292CE}" type="presOf" srcId="{702A9ECC-3E03-4276-B27A-138823FC6A22}" destId="{12B470C8-F14F-4CBB-844B-B7917A4B07D2}" srcOrd="0" destOrd="0" presId="urn:microsoft.com/office/officeart/2018/2/layout/IconVerticalSolidList"/>
    <dgm:cxn modelId="{73DC6171-7BB3-412C-9A52-04FE89CC690C}" type="presParOf" srcId="{7F494B5E-1C5E-4153-8C42-E73EDE2793A1}" destId="{CB34F92A-5254-4B95-8406-7E2D2E61952F}" srcOrd="0" destOrd="0" presId="urn:microsoft.com/office/officeart/2018/2/layout/IconVerticalSolidList"/>
    <dgm:cxn modelId="{26FD3397-E2EB-4E08-9083-706D797ACFAD}" type="presParOf" srcId="{CB34F92A-5254-4B95-8406-7E2D2E61952F}" destId="{BE561A0C-1AC9-41FA-8626-79A19EB4131E}" srcOrd="0" destOrd="0" presId="urn:microsoft.com/office/officeart/2018/2/layout/IconVerticalSolidList"/>
    <dgm:cxn modelId="{29F0B88A-F369-4B4F-A902-E163DE5DE5F6}" type="presParOf" srcId="{CB34F92A-5254-4B95-8406-7E2D2E61952F}" destId="{65B9576A-D2F7-4AA2-B038-EAD442B8A5C2}" srcOrd="1" destOrd="0" presId="urn:microsoft.com/office/officeart/2018/2/layout/IconVerticalSolidList"/>
    <dgm:cxn modelId="{855051D2-0754-4947-A327-51F87FE6DD14}" type="presParOf" srcId="{CB34F92A-5254-4B95-8406-7E2D2E61952F}" destId="{D1050689-E547-4A46-B5CE-866DF814B3BA}" srcOrd="2" destOrd="0" presId="urn:microsoft.com/office/officeart/2018/2/layout/IconVerticalSolidList"/>
    <dgm:cxn modelId="{CEEB2BDB-2CA9-42DA-ABEF-E7276AC48A09}" type="presParOf" srcId="{CB34F92A-5254-4B95-8406-7E2D2E61952F}" destId="{3A01F72D-BE26-470A-80F7-3F1199A9D8FC}" srcOrd="3" destOrd="0" presId="urn:microsoft.com/office/officeart/2018/2/layout/IconVerticalSolidList"/>
    <dgm:cxn modelId="{5E197AFD-444B-45B4-AED5-039FDD5DEDEC}" type="presParOf" srcId="{7F494B5E-1C5E-4153-8C42-E73EDE2793A1}" destId="{5CFA738C-10E5-4379-A116-6E71B46F70C8}" srcOrd="1" destOrd="0" presId="urn:microsoft.com/office/officeart/2018/2/layout/IconVerticalSolidList"/>
    <dgm:cxn modelId="{687BA28D-123D-48CB-8CC3-6589E5CF6423}" type="presParOf" srcId="{7F494B5E-1C5E-4153-8C42-E73EDE2793A1}" destId="{78FC9609-86EA-4556-90AE-E53256CFE88A}" srcOrd="2" destOrd="0" presId="urn:microsoft.com/office/officeart/2018/2/layout/IconVerticalSolidList"/>
    <dgm:cxn modelId="{BCB2BE5D-A466-40A9-BB04-B98A76F6A103}" type="presParOf" srcId="{78FC9609-86EA-4556-90AE-E53256CFE88A}" destId="{7175D20C-9A96-40A8-B4C8-5FB66743A224}" srcOrd="0" destOrd="0" presId="urn:microsoft.com/office/officeart/2018/2/layout/IconVerticalSolidList"/>
    <dgm:cxn modelId="{2B01C0F6-3CC6-43D4-A210-1E2CE714DB0B}" type="presParOf" srcId="{78FC9609-86EA-4556-90AE-E53256CFE88A}" destId="{A2B81E41-781D-42ED-9D2F-563197BFE1CC}" srcOrd="1" destOrd="0" presId="urn:microsoft.com/office/officeart/2018/2/layout/IconVerticalSolidList"/>
    <dgm:cxn modelId="{9D40D8ED-B49B-4CD0-9303-928207C9C70E}" type="presParOf" srcId="{78FC9609-86EA-4556-90AE-E53256CFE88A}" destId="{1A5D65FB-C983-474A-B4D4-240C9243E916}" srcOrd="2" destOrd="0" presId="urn:microsoft.com/office/officeart/2018/2/layout/IconVerticalSolidList"/>
    <dgm:cxn modelId="{898BC96F-06A6-40BF-8A0C-01947C40A02C}" type="presParOf" srcId="{78FC9609-86EA-4556-90AE-E53256CFE88A}" destId="{9A104FB9-98F6-4D90-AE8E-F60852DF8197}" srcOrd="3" destOrd="0" presId="urn:microsoft.com/office/officeart/2018/2/layout/IconVerticalSolidList"/>
    <dgm:cxn modelId="{727EF6C9-E054-4D02-8849-830B59664289}" type="presParOf" srcId="{7F494B5E-1C5E-4153-8C42-E73EDE2793A1}" destId="{5F7B0C38-06E6-4BEF-9768-4C1277CC4FF4}" srcOrd="3" destOrd="0" presId="urn:microsoft.com/office/officeart/2018/2/layout/IconVerticalSolidList"/>
    <dgm:cxn modelId="{0C6C4C17-3764-4BD6-9CDD-5D709D3C0AAD}" type="presParOf" srcId="{7F494B5E-1C5E-4153-8C42-E73EDE2793A1}" destId="{2E681F95-7700-444F-8E92-31657DC7FEC9}" srcOrd="4" destOrd="0" presId="urn:microsoft.com/office/officeart/2018/2/layout/IconVerticalSolidList"/>
    <dgm:cxn modelId="{5F418182-7B43-42BB-BCB4-4DA22A93790C}" type="presParOf" srcId="{2E681F95-7700-444F-8E92-31657DC7FEC9}" destId="{D3F95BD3-D43F-4349-B414-08472BC58383}" srcOrd="0" destOrd="0" presId="urn:microsoft.com/office/officeart/2018/2/layout/IconVerticalSolidList"/>
    <dgm:cxn modelId="{3FB54B66-264A-412D-A853-34C6FF9FAEA6}" type="presParOf" srcId="{2E681F95-7700-444F-8E92-31657DC7FEC9}" destId="{99611447-41C7-4183-BAB4-73939A2EA37C}" srcOrd="1" destOrd="0" presId="urn:microsoft.com/office/officeart/2018/2/layout/IconVerticalSolidList"/>
    <dgm:cxn modelId="{C57925A4-03CF-4661-B6A8-6B010ECA29BB}" type="presParOf" srcId="{2E681F95-7700-444F-8E92-31657DC7FEC9}" destId="{B1F188F8-F662-422C-9A10-8DEA6E714A2E}" srcOrd="2" destOrd="0" presId="urn:microsoft.com/office/officeart/2018/2/layout/IconVerticalSolidList"/>
    <dgm:cxn modelId="{7C80C72C-794E-4992-BD67-876FDB0B8DDD}" type="presParOf" srcId="{2E681F95-7700-444F-8E92-31657DC7FEC9}" destId="{1805B686-50AE-4213-955A-4C36749F41B2}" srcOrd="3" destOrd="0" presId="urn:microsoft.com/office/officeart/2018/2/layout/IconVerticalSolidList"/>
    <dgm:cxn modelId="{EE5B5A75-EB72-42B6-899D-DC8CE9ADEB84}" type="presParOf" srcId="{7F494B5E-1C5E-4153-8C42-E73EDE2793A1}" destId="{095276C0-CD7F-44A5-9F31-8F98339F4E5C}" srcOrd="5" destOrd="0" presId="urn:microsoft.com/office/officeart/2018/2/layout/IconVerticalSolidList"/>
    <dgm:cxn modelId="{9DCE7874-99EC-4CBE-B425-B8BAC8998118}" type="presParOf" srcId="{7F494B5E-1C5E-4153-8C42-E73EDE2793A1}" destId="{3ED2FE3C-C2A2-440B-AE78-B9528CF44020}" srcOrd="6" destOrd="0" presId="urn:microsoft.com/office/officeart/2018/2/layout/IconVerticalSolidList"/>
    <dgm:cxn modelId="{E9219499-AF1B-4A52-9E5A-2FFE8BA113AC}" type="presParOf" srcId="{3ED2FE3C-C2A2-440B-AE78-B9528CF44020}" destId="{E4D3B1A4-0FEF-4914-9CF3-5C64131E4BA1}" srcOrd="0" destOrd="0" presId="urn:microsoft.com/office/officeart/2018/2/layout/IconVerticalSolidList"/>
    <dgm:cxn modelId="{E670B23F-A776-4BB9-8B02-D192BD58829A}" type="presParOf" srcId="{3ED2FE3C-C2A2-440B-AE78-B9528CF44020}" destId="{63213AAB-1DCA-49C5-8D36-34019BDD3D57}" srcOrd="1" destOrd="0" presId="urn:microsoft.com/office/officeart/2018/2/layout/IconVerticalSolidList"/>
    <dgm:cxn modelId="{08ED66C7-3A97-46D1-8102-91E6F5128BF0}" type="presParOf" srcId="{3ED2FE3C-C2A2-440B-AE78-B9528CF44020}" destId="{0213E1B0-E5B2-424D-A21D-C5FA0B6A9C21}" srcOrd="2" destOrd="0" presId="urn:microsoft.com/office/officeart/2018/2/layout/IconVerticalSolidList"/>
    <dgm:cxn modelId="{E8A65FAF-9982-476A-882A-E9F8D60A0883}" type="presParOf" srcId="{3ED2FE3C-C2A2-440B-AE78-B9528CF44020}" destId="{12B470C8-F14F-4CBB-844B-B7917A4B07D2}" srcOrd="3" destOrd="0" presId="urn:microsoft.com/office/officeart/2018/2/layout/IconVerticalSolidList"/>
    <dgm:cxn modelId="{F72A6EF9-1341-47D6-B66D-772100201398}" type="presParOf" srcId="{7F494B5E-1C5E-4153-8C42-E73EDE2793A1}" destId="{0E496F17-D3E6-4687-897E-46779E1C4036}" srcOrd="7" destOrd="0" presId="urn:microsoft.com/office/officeart/2018/2/layout/IconVerticalSolidList"/>
    <dgm:cxn modelId="{1935F57F-D77A-406B-9848-248D442FF5CA}" type="presParOf" srcId="{7F494B5E-1C5E-4153-8C42-E73EDE2793A1}" destId="{55A8522F-3381-468E-85CF-76DF4497E038}" srcOrd="8" destOrd="0" presId="urn:microsoft.com/office/officeart/2018/2/layout/IconVerticalSolidList"/>
    <dgm:cxn modelId="{E42A99E5-C076-4C63-BA3B-6F0835E21CE5}" type="presParOf" srcId="{55A8522F-3381-468E-85CF-76DF4497E038}" destId="{4CB5B4A5-2893-416E-9D48-0C87FAE7803A}" srcOrd="0" destOrd="0" presId="urn:microsoft.com/office/officeart/2018/2/layout/IconVerticalSolidList"/>
    <dgm:cxn modelId="{E1C80C27-266D-41EB-A882-0250D957ED65}" type="presParOf" srcId="{55A8522F-3381-468E-85CF-76DF4497E038}" destId="{E6A0388D-1C17-4663-AEA8-B5DCE971A5BB}" srcOrd="1" destOrd="0" presId="urn:microsoft.com/office/officeart/2018/2/layout/IconVerticalSolidList"/>
    <dgm:cxn modelId="{8988EA85-255E-4690-99EE-E0918247B082}" type="presParOf" srcId="{55A8522F-3381-468E-85CF-76DF4497E038}" destId="{2F2AE456-F189-4425-B70B-329BA11C57F4}" srcOrd="2" destOrd="0" presId="urn:microsoft.com/office/officeart/2018/2/layout/IconVerticalSolidList"/>
    <dgm:cxn modelId="{6B85C634-BC5B-4477-8DC4-4846F7F57E32}" type="presParOf" srcId="{55A8522F-3381-468E-85CF-76DF4497E038}" destId="{7040D487-7489-477B-BEEB-B8D5F0E7FCC1}" srcOrd="3" destOrd="0" presId="urn:microsoft.com/office/officeart/2018/2/layout/IconVerticalSolidList"/>
    <dgm:cxn modelId="{C214080F-BAA3-4DB9-9C99-87107FCCF65F}" type="presParOf" srcId="{7F494B5E-1C5E-4153-8C42-E73EDE2793A1}" destId="{FD144408-07EB-4765-AE5F-8E89913F81B4}" srcOrd="9" destOrd="0" presId="urn:microsoft.com/office/officeart/2018/2/layout/IconVerticalSolidList"/>
    <dgm:cxn modelId="{45A486EE-4BF2-48E4-A2FD-5EF2C581CBA3}" type="presParOf" srcId="{7F494B5E-1C5E-4153-8C42-E73EDE2793A1}" destId="{6C57EB41-9665-4DC6-B4D2-6CD81CAE1A20}" srcOrd="10" destOrd="0" presId="urn:microsoft.com/office/officeart/2018/2/layout/IconVerticalSolidList"/>
    <dgm:cxn modelId="{142C9057-023F-400D-820C-F7FE9BACF2CC}" type="presParOf" srcId="{6C57EB41-9665-4DC6-B4D2-6CD81CAE1A20}" destId="{9B355950-82FA-4F2C-B1B6-E025A2285D50}" srcOrd="0" destOrd="0" presId="urn:microsoft.com/office/officeart/2018/2/layout/IconVerticalSolidList"/>
    <dgm:cxn modelId="{0597FA24-081C-4B98-807F-3CC2619117B7}" type="presParOf" srcId="{6C57EB41-9665-4DC6-B4D2-6CD81CAE1A20}" destId="{562887C3-E114-465C-8102-0656E6FDAD50}" srcOrd="1" destOrd="0" presId="urn:microsoft.com/office/officeart/2018/2/layout/IconVerticalSolidList"/>
    <dgm:cxn modelId="{70A80E7E-B7E1-448C-A76E-B17FF649F965}" type="presParOf" srcId="{6C57EB41-9665-4DC6-B4D2-6CD81CAE1A20}" destId="{A863E969-70E4-411D-88D8-37CB9CC94B4C}" srcOrd="2" destOrd="0" presId="urn:microsoft.com/office/officeart/2018/2/layout/IconVerticalSolidList"/>
    <dgm:cxn modelId="{BD3F9B6B-43A9-4AB4-8147-416FA669A9E3}" type="presParOf" srcId="{6C57EB41-9665-4DC6-B4D2-6CD81CAE1A20}" destId="{1D2CA0E5-886F-49A2-9C67-C45254AB0F8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38404-1DE4-4F76-A9E1-26FA6CAAF97E}">
      <dsp:nvSpPr>
        <dsp:cNvPr id="0" name=""/>
        <dsp:cNvSpPr/>
      </dsp:nvSpPr>
      <dsp:spPr>
        <a:xfrm>
          <a:off x="0" y="0"/>
          <a:ext cx="8175413" cy="184206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Individual Taxpayer Identification Number (ITIN) is a tax processing number the IRS issues to people who cannot get a social security number so they can comply with U.S. tax laws. </a:t>
          </a:r>
        </a:p>
      </dsp:txBody>
      <dsp:txXfrm>
        <a:off x="53952" y="53952"/>
        <a:ext cx="6271493" cy="1734162"/>
      </dsp:txXfrm>
    </dsp:sp>
    <dsp:sp modelId="{58691028-1371-4833-9B7A-BFCE5DDD5D2D}">
      <dsp:nvSpPr>
        <dsp:cNvPr id="0" name=""/>
        <dsp:cNvSpPr/>
      </dsp:nvSpPr>
      <dsp:spPr>
        <a:xfrm>
          <a:off x="1442719" y="2251415"/>
          <a:ext cx="8175413" cy="184206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An ITIN has 9 digits and begins with the number 9 (900-00-0000).</a:t>
          </a:r>
        </a:p>
      </dsp:txBody>
      <dsp:txXfrm>
        <a:off x="1496671" y="2305367"/>
        <a:ext cx="5427445" cy="1734162"/>
      </dsp:txXfrm>
    </dsp:sp>
    <dsp:sp modelId="{480406B0-8502-461B-859A-E3BE110C9538}">
      <dsp:nvSpPr>
        <dsp:cNvPr id="0" name=""/>
        <dsp:cNvSpPr/>
      </dsp:nvSpPr>
      <dsp:spPr>
        <a:xfrm>
          <a:off x="6978069" y="1448069"/>
          <a:ext cx="1197343" cy="1197343"/>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247471" y="1448069"/>
        <a:ext cx="658539" cy="901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1115F-4EEA-4994-86E7-0F54849EACB7}">
      <dsp:nvSpPr>
        <dsp:cNvPr id="0" name=""/>
        <dsp:cNvSpPr/>
      </dsp:nvSpPr>
      <dsp:spPr>
        <a:xfrm>
          <a:off x="563316" y="539241"/>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777EF1-D8FF-4882-A6BC-9AE74AC4A82E}">
      <dsp:nvSpPr>
        <dsp:cNvPr id="0" name=""/>
        <dsp:cNvSpPr/>
      </dsp:nvSpPr>
      <dsp:spPr>
        <a:xfrm>
          <a:off x="936253" y="912178"/>
          <a:ext cx="1004062" cy="10040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D8A99BE-2707-497D-A211-82E544AE89EB}">
      <dsp:nvSpPr>
        <dsp:cNvPr id="0" name=""/>
        <dsp:cNvSpPr/>
      </dsp:nvSpPr>
      <dsp:spPr>
        <a:xfrm>
          <a:off x="3910" y="2834241"/>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Complete IRS form W-7</a:t>
          </a:r>
        </a:p>
      </dsp:txBody>
      <dsp:txXfrm>
        <a:off x="3910" y="2834241"/>
        <a:ext cx="2868750" cy="720000"/>
      </dsp:txXfrm>
    </dsp:sp>
    <dsp:sp modelId="{D391E19A-1BA4-40CA-B07B-8A69322DD1F6}">
      <dsp:nvSpPr>
        <dsp:cNvPr id="0" name=""/>
        <dsp:cNvSpPr/>
      </dsp:nvSpPr>
      <dsp:spPr>
        <a:xfrm>
          <a:off x="3934097" y="539241"/>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8A2438-F62A-40DC-94D3-8106EAC657A8}">
      <dsp:nvSpPr>
        <dsp:cNvPr id="0" name=""/>
        <dsp:cNvSpPr/>
      </dsp:nvSpPr>
      <dsp:spPr>
        <a:xfrm>
          <a:off x="4307035" y="912178"/>
          <a:ext cx="1004062" cy="10040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0DEED2A-EF26-4E9B-91F8-3FC7AC5C6A2B}">
      <dsp:nvSpPr>
        <dsp:cNvPr id="0" name=""/>
        <dsp:cNvSpPr/>
      </dsp:nvSpPr>
      <dsp:spPr>
        <a:xfrm>
          <a:off x="3374691" y="2834241"/>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Present documentation to show Identity and “Foreign Status”</a:t>
          </a:r>
        </a:p>
      </dsp:txBody>
      <dsp:txXfrm>
        <a:off x="3374691" y="2834241"/>
        <a:ext cx="2868750" cy="720000"/>
      </dsp:txXfrm>
    </dsp:sp>
    <dsp:sp modelId="{6451623C-EE30-46C8-B34F-F242CC498D04}">
      <dsp:nvSpPr>
        <dsp:cNvPr id="0" name=""/>
        <dsp:cNvSpPr/>
      </dsp:nvSpPr>
      <dsp:spPr>
        <a:xfrm>
          <a:off x="7304879" y="539241"/>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4DFF17-C3DE-40DF-A348-6D71C3420A3D}">
      <dsp:nvSpPr>
        <dsp:cNvPr id="0" name=""/>
        <dsp:cNvSpPr/>
      </dsp:nvSpPr>
      <dsp:spPr>
        <a:xfrm>
          <a:off x="7677816" y="912178"/>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55AAD32-66D9-45E8-ADEE-05E25043AB72}">
      <dsp:nvSpPr>
        <dsp:cNvPr id="0" name=""/>
        <dsp:cNvSpPr/>
      </dsp:nvSpPr>
      <dsp:spPr>
        <a:xfrm>
          <a:off x="6745472" y="2834241"/>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Show you have a valid purpose for an ITIN –usually by filing a federal tax return (1040)</a:t>
          </a:r>
        </a:p>
      </dsp:txBody>
      <dsp:txXfrm>
        <a:off x="6745472" y="2834241"/>
        <a:ext cx="286875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56BAB9-7635-4CD2-A1B4-072719853CB9}">
      <dsp:nvSpPr>
        <dsp:cNvPr id="0" name=""/>
        <dsp:cNvSpPr/>
      </dsp:nvSpPr>
      <dsp:spPr>
        <a:xfrm>
          <a:off x="0" y="1698"/>
          <a:ext cx="9618133" cy="86107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480EE5-1261-496D-8B46-CAB56498AE1F}">
      <dsp:nvSpPr>
        <dsp:cNvPr id="0" name=""/>
        <dsp:cNvSpPr/>
      </dsp:nvSpPr>
      <dsp:spPr>
        <a:xfrm>
          <a:off x="260473" y="195439"/>
          <a:ext cx="473588" cy="4735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076C858-95F3-47B4-9DC4-EDFE6D4A22B0}">
      <dsp:nvSpPr>
        <dsp:cNvPr id="0" name=""/>
        <dsp:cNvSpPr/>
      </dsp:nvSpPr>
      <dsp:spPr>
        <a:xfrm>
          <a:off x="994536" y="1698"/>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977900">
            <a:lnSpc>
              <a:spcPct val="90000"/>
            </a:lnSpc>
            <a:spcBef>
              <a:spcPct val="0"/>
            </a:spcBef>
            <a:spcAft>
              <a:spcPct val="35000"/>
            </a:spcAft>
            <a:buNone/>
          </a:pPr>
          <a:r>
            <a:rPr lang="en-US" sz="2200" kern="1200"/>
            <a:t>ITIN applicants must show their identity and foreign status.  Most documents, such as a non-US passport, show both.</a:t>
          </a:r>
        </a:p>
      </dsp:txBody>
      <dsp:txXfrm>
        <a:off x="994536" y="1698"/>
        <a:ext cx="8623596" cy="861070"/>
      </dsp:txXfrm>
    </dsp:sp>
    <dsp:sp modelId="{5225EC08-A671-46E8-8703-7DAF72172C32}">
      <dsp:nvSpPr>
        <dsp:cNvPr id="0" name=""/>
        <dsp:cNvSpPr/>
      </dsp:nvSpPr>
      <dsp:spPr>
        <a:xfrm>
          <a:off x="0" y="1078036"/>
          <a:ext cx="9618133" cy="86107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ED5630-37C9-472D-A94B-FAEB39BB72E6}">
      <dsp:nvSpPr>
        <dsp:cNvPr id="0" name=""/>
        <dsp:cNvSpPr/>
      </dsp:nvSpPr>
      <dsp:spPr>
        <a:xfrm>
          <a:off x="260473" y="1271777"/>
          <a:ext cx="473588" cy="4735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2F01753-BE89-4555-AE9A-0BA52DCD5BEA}">
      <dsp:nvSpPr>
        <dsp:cNvPr id="0" name=""/>
        <dsp:cNvSpPr/>
      </dsp:nvSpPr>
      <dsp:spPr>
        <a:xfrm>
          <a:off x="994536" y="1078036"/>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977900">
            <a:lnSpc>
              <a:spcPct val="90000"/>
            </a:lnSpc>
            <a:spcBef>
              <a:spcPct val="0"/>
            </a:spcBef>
            <a:spcAft>
              <a:spcPct val="35000"/>
            </a:spcAft>
            <a:buNone/>
          </a:pPr>
          <a:r>
            <a:rPr lang="en-US" sz="2200" kern="1200"/>
            <a:t>A list of acceptable documents can be found in the ITIN instructions, found at </a:t>
          </a:r>
          <a:r>
            <a:rPr lang="en-US" sz="2200" kern="1200">
              <a:hlinkClick xmlns:r="http://schemas.openxmlformats.org/officeDocument/2006/relationships" r:id="rId5"/>
            </a:rPr>
            <a:t>https://www.irs.gov/instructions/iw7</a:t>
          </a:r>
          <a:endParaRPr lang="en-US" sz="2200" kern="1200"/>
        </a:p>
      </dsp:txBody>
      <dsp:txXfrm>
        <a:off x="994536" y="1078036"/>
        <a:ext cx="8623596" cy="861070"/>
      </dsp:txXfrm>
    </dsp:sp>
    <dsp:sp modelId="{7896501F-11C6-469C-9B53-E7AA31B11423}">
      <dsp:nvSpPr>
        <dsp:cNvPr id="0" name=""/>
        <dsp:cNvSpPr/>
      </dsp:nvSpPr>
      <dsp:spPr>
        <a:xfrm>
          <a:off x="0" y="2154374"/>
          <a:ext cx="9618133" cy="86107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13033E-F570-4F86-833F-CAEAEA544AF5}">
      <dsp:nvSpPr>
        <dsp:cNvPr id="0" name=""/>
        <dsp:cNvSpPr/>
      </dsp:nvSpPr>
      <dsp:spPr>
        <a:xfrm>
          <a:off x="260473" y="2348115"/>
          <a:ext cx="473588" cy="473588"/>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93736C-AB9E-4F78-B3FC-19C896534F61}">
      <dsp:nvSpPr>
        <dsp:cNvPr id="0" name=""/>
        <dsp:cNvSpPr/>
      </dsp:nvSpPr>
      <dsp:spPr>
        <a:xfrm>
          <a:off x="994536" y="2154374"/>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977900">
            <a:lnSpc>
              <a:spcPct val="90000"/>
            </a:lnSpc>
            <a:spcBef>
              <a:spcPct val="0"/>
            </a:spcBef>
            <a:spcAft>
              <a:spcPct val="35000"/>
            </a:spcAft>
            <a:buNone/>
          </a:pPr>
          <a:r>
            <a:rPr lang="en-US" sz="2200" kern="1200"/>
            <a:t>When requesting an ITIN for a dependent child, you must usually also submit medical records or school records</a:t>
          </a:r>
        </a:p>
      </dsp:txBody>
      <dsp:txXfrm>
        <a:off x="994536" y="2154374"/>
        <a:ext cx="8623596" cy="861070"/>
      </dsp:txXfrm>
    </dsp:sp>
    <dsp:sp modelId="{DCC04EC8-6B0D-4763-AC86-C76CC64EF51C}">
      <dsp:nvSpPr>
        <dsp:cNvPr id="0" name=""/>
        <dsp:cNvSpPr/>
      </dsp:nvSpPr>
      <dsp:spPr>
        <a:xfrm>
          <a:off x="0" y="3230712"/>
          <a:ext cx="9618133" cy="86107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24783B-54BA-4CB3-8774-C3CAB85800F4}">
      <dsp:nvSpPr>
        <dsp:cNvPr id="0" name=""/>
        <dsp:cNvSpPr/>
      </dsp:nvSpPr>
      <dsp:spPr>
        <a:xfrm>
          <a:off x="260473" y="3424453"/>
          <a:ext cx="473588" cy="473588"/>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BAEAF4D-75B8-4028-A483-7689AFD5F8A8}">
      <dsp:nvSpPr>
        <dsp:cNvPr id="0" name=""/>
        <dsp:cNvSpPr/>
      </dsp:nvSpPr>
      <dsp:spPr>
        <a:xfrm>
          <a:off x="994536" y="3230712"/>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977900">
            <a:lnSpc>
              <a:spcPct val="90000"/>
            </a:lnSpc>
            <a:spcBef>
              <a:spcPct val="0"/>
            </a:spcBef>
            <a:spcAft>
              <a:spcPct val="35000"/>
            </a:spcAft>
            <a:buNone/>
          </a:pPr>
          <a:r>
            <a:rPr lang="en-US" sz="2200" kern="1200"/>
            <a:t>Regular copies of documents are not sufficient!</a:t>
          </a:r>
        </a:p>
      </dsp:txBody>
      <dsp:txXfrm>
        <a:off x="994536" y="3230712"/>
        <a:ext cx="8623596" cy="8610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53330-EA22-4838-BAA7-853C66AD7266}">
      <dsp:nvSpPr>
        <dsp:cNvPr id="0" name=""/>
        <dsp:cNvSpPr/>
      </dsp:nvSpPr>
      <dsp:spPr>
        <a:xfrm>
          <a:off x="0" y="-44721"/>
          <a:ext cx="8487833" cy="112378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dirty="0"/>
            <a:t>Mail originals with the return to a special filing address.  </a:t>
          </a:r>
        </a:p>
      </dsp:txBody>
      <dsp:txXfrm>
        <a:off x="32915" y="-11806"/>
        <a:ext cx="7180219" cy="1057956"/>
      </dsp:txXfrm>
    </dsp:sp>
    <dsp:sp modelId="{4BF006A2-E6DF-484A-9F0C-37BABFC91E1B}">
      <dsp:nvSpPr>
        <dsp:cNvPr id="0" name=""/>
        <dsp:cNvSpPr/>
      </dsp:nvSpPr>
      <dsp:spPr>
        <a:xfrm>
          <a:off x="710856" y="1283390"/>
          <a:ext cx="8487833" cy="1123786"/>
        </a:xfrm>
        <a:prstGeom prst="roundRect">
          <a:avLst>
            <a:gd name="adj" fmla="val 10000"/>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kern="1200" dirty="0"/>
            <a:t>Present the original documents, with the return, at an IRS office (Taxpayer Assistance Center, or TAC)  Call 844-545-5640 for an appointment. </a:t>
          </a:r>
        </a:p>
      </dsp:txBody>
      <dsp:txXfrm>
        <a:off x="743771" y="1316305"/>
        <a:ext cx="6980686" cy="1057956"/>
      </dsp:txXfrm>
    </dsp:sp>
    <dsp:sp modelId="{116FFF82-EA2B-4DA4-8AD9-377557AE6AAA}">
      <dsp:nvSpPr>
        <dsp:cNvPr id="0" name=""/>
        <dsp:cNvSpPr/>
      </dsp:nvSpPr>
      <dsp:spPr>
        <a:xfrm>
          <a:off x="1411102" y="2611501"/>
          <a:ext cx="8487833" cy="1123786"/>
        </a:xfrm>
        <a:prstGeom prst="roundRect">
          <a:avLst>
            <a:gd name="adj" fmla="val 10000"/>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ct val="35000"/>
            </a:spcAft>
            <a:buNone/>
          </a:pPr>
          <a:r>
            <a:rPr lang="en-US" sz="2400" kern="1200" dirty="0"/>
            <a:t>Send copies certified by the </a:t>
          </a:r>
          <a:r>
            <a:rPr lang="en-US" sz="2400" b="1" kern="1200" dirty="0"/>
            <a:t>issuing agency in the home country or the US consulate</a:t>
          </a:r>
          <a:endParaRPr lang="en-US" sz="2400" kern="1200" dirty="0"/>
        </a:p>
      </dsp:txBody>
      <dsp:txXfrm>
        <a:off x="1444017" y="2644416"/>
        <a:ext cx="6991296" cy="1057956"/>
      </dsp:txXfrm>
    </dsp:sp>
    <dsp:sp modelId="{23AC8B28-90DB-4362-891B-3B2159EBA669}">
      <dsp:nvSpPr>
        <dsp:cNvPr id="0" name=""/>
        <dsp:cNvSpPr/>
      </dsp:nvSpPr>
      <dsp:spPr>
        <a:xfrm>
          <a:off x="2121958" y="3850171"/>
          <a:ext cx="8487833" cy="1302670"/>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kern="1200" dirty="0"/>
            <a:t>Use the services of a </a:t>
          </a:r>
          <a:r>
            <a:rPr lang="en-US" sz="1600" b="1" kern="1200" dirty="0"/>
            <a:t>Certified Acceptance Agent (CCA). </a:t>
          </a:r>
          <a:r>
            <a:rPr lang="en-US" sz="1600" kern="1200" dirty="0"/>
            <a:t>The Certificate of Accuracy substantiates the ITIN applicant’s claim of identity and foreign status, describes the documentation on which it is relying, and verifies the authenticity, accuracy and completeness of the supporting documentation.</a:t>
          </a:r>
        </a:p>
      </dsp:txBody>
      <dsp:txXfrm>
        <a:off x="2160112" y="3888325"/>
        <a:ext cx="6970208" cy="1226362"/>
      </dsp:txXfrm>
    </dsp:sp>
    <dsp:sp modelId="{FA057E93-03A7-4116-88FB-1A048719C5DF}">
      <dsp:nvSpPr>
        <dsp:cNvPr id="0" name=""/>
        <dsp:cNvSpPr/>
      </dsp:nvSpPr>
      <dsp:spPr>
        <a:xfrm>
          <a:off x="7757372" y="815997"/>
          <a:ext cx="730461" cy="730461"/>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100000"/>
            </a:lnSpc>
            <a:spcBef>
              <a:spcPct val="0"/>
            </a:spcBef>
            <a:spcAft>
              <a:spcPct val="35000"/>
            </a:spcAft>
            <a:buNone/>
          </a:pPr>
          <a:endParaRPr lang="en-US" sz="3100" kern="1200"/>
        </a:p>
      </dsp:txBody>
      <dsp:txXfrm>
        <a:off x="7921726" y="815997"/>
        <a:ext cx="401753" cy="549672"/>
      </dsp:txXfrm>
    </dsp:sp>
    <dsp:sp modelId="{41FE590F-558E-44C9-B43B-378375786431}">
      <dsp:nvSpPr>
        <dsp:cNvPr id="0" name=""/>
        <dsp:cNvSpPr/>
      </dsp:nvSpPr>
      <dsp:spPr>
        <a:xfrm>
          <a:off x="8468228" y="2144108"/>
          <a:ext cx="730461" cy="730461"/>
        </a:xfrm>
        <a:prstGeom prst="downArrow">
          <a:avLst>
            <a:gd name="adj1" fmla="val 55000"/>
            <a:gd name="adj2" fmla="val 45000"/>
          </a:avLst>
        </a:prstGeom>
        <a:solidFill>
          <a:schemeClr val="accent2">
            <a:tint val="40000"/>
            <a:alpha val="90000"/>
            <a:hueOff val="-2045920"/>
            <a:satOff val="22554"/>
            <a:lumOff val="2148"/>
            <a:alphaOff val="0"/>
          </a:schemeClr>
        </a:solidFill>
        <a:ln w="19050" cap="rnd" cmpd="sng" algn="ctr">
          <a:solidFill>
            <a:schemeClr val="accent2">
              <a:tint val="40000"/>
              <a:alpha val="90000"/>
              <a:hueOff val="-2045920"/>
              <a:satOff val="22554"/>
              <a:lumOff val="21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100000"/>
            </a:lnSpc>
            <a:spcBef>
              <a:spcPct val="0"/>
            </a:spcBef>
            <a:spcAft>
              <a:spcPct val="35000"/>
            </a:spcAft>
            <a:buNone/>
          </a:pPr>
          <a:endParaRPr lang="en-US" sz="3100" kern="1200"/>
        </a:p>
      </dsp:txBody>
      <dsp:txXfrm>
        <a:off x="8632582" y="2144108"/>
        <a:ext cx="401753" cy="549672"/>
      </dsp:txXfrm>
    </dsp:sp>
    <dsp:sp modelId="{95E8756C-B0BC-44A3-A55C-FF53B66F7FC8}">
      <dsp:nvSpPr>
        <dsp:cNvPr id="0" name=""/>
        <dsp:cNvSpPr/>
      </dsp:nvSpPr>
      <dsp:spPr>
        <a:xfrm>
          <a:off x="9168474" y="3357260"/>
          <a:ext cx="730461" cy="730461"/>
        </a:xfrm>
        <a:prstGeom prst="downArrow">
          <a:avLst>
            <a:gd name="adj1" fmla="val 55000"/>
            <a:gd name="adj2" fmla="val 45000"/>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100000"/>
            </a:lnSpc>
            <a:spcBef>
              <a:spcPct val="0"/>
            </a:spcBef>
            <a:spcAft>
              <a:spcPct val="35000"/>
            </a:spcAft>
            <a:buNone/>
          </a:pPr>
          <a:endParaRPr lang="en-US" sz="3100" kern="1200"/>
        </a:p>
      </dsp:txBody>
      <dsp:txXfrm>
        <a:off x="9332828" y="3357260"/>
        <a:ext cx="401753" cy="549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937FC-8CA4-4263-877F-1B8642E2CE4C}">
      <dsp:nvSpPr>
        <dsp:cNvPr id="0" name=""/>
        <dsp:cNvSpPr/>
      </dsp:nvSpPr>
      <dsp:spPr>
        <a:xfrm>
          <a:off x="0" y="473"/>
          <a:ext cx="8596668" cy="110852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4C31DD-447E-4EF3-A31A-8758EB4B61EC}">
      <dsp:nvSpPr>
        <dsp:cNvPr id="0" name=""/>
        <dsp:cNvSpPr/>
      </dsp:nvSpPr>
      <dsp:spPr>
        <a:xfrm>
          <a:off x="335327" y="249891"/>
          <a:ext cx="609686" cy="6096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3A9365-6715-4F5B-92F6-C92BAF6CB105}">
      <dsp:nvSpPr>
        <dsp:cNvPr id="0" name=""/>
        <dsp:cNvSpPr/>
      </dsp:nvSpPr>
      <dsp:spPr>
        <a:xfrm>
          <a:off x="1280342" y="473"/>
          <a:ext cx="7316325" cy="1108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19" tIns="117319" rIns="117319" bIns="117319" numCol="1" spcCol="1270" anchor="ctr" anchorCtr="0">
          <a:noAutofit/>
        </a:bodyPr>
        <a:lstStyle/>
        <a:p>
          <a:pPr marL="0" lvl="0" indent="0" algn="l" defTabSz="844550">
            <a:lnSpc>
              <a:spcPct val="100000"/>
            </a:lnSpc>
            <a:spcBef>
              <a:spcPct val="0"/>
            </a:spcBef>
            <a:spcAft>
              <a:spcPct val="35000"/>
            </a:spcAft>
            <a:buNone/>
          </a:pPr>
          <a:r>
            <a:rPr lang="en-US" sz="1900" kern="1200"/>
            <a:t>This form is supposed to be used for reporting payments for services preformed by someone who is not your employee but is rather an independent contractor.</a:t>
          </a:r>
        </a:p>
      </dsp:txBody>
      <dsp:txXfrm>
        <a:off x="1280342" y="473"/>
        <a:ext cx="7316325" cy="1108521"/>
      </dsp:txXfrm>
    </dsp:sp>
    <dsp:sp modelId="{6439A08A-6695-4406-A742-07489450892C}">
      <dsp:nvSpPr>
        <dsp:cNvPr id="0" name=""/>
        <dsp:cNvSpPr/>
      </dsp:nvSpPr>
      <dsp:spPr>
        <a:xfrm>
          <a:off x="0" y="1386125"/>
          <a:ext cx="8596668" cy="110852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95BC12-09B4-45E6-A80A-93EEA5E0D5B2}">
      <dsp:nvSpPr>
        <dsp:cNvPr id="0" name=""/>
        <dsp:cNvSpPr/>
      </dsp:nvSpPr>
      <dsp:spPr>
        <a:xfrm>
          <a:off x="335327" y="1635543"/>
          <a:ext cx="609686" cy="6096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7E3FED-3D05-4131-926C-44FE08ED5107}">
      <dsp:nvSpPr>
        <dsp:cNvPr id="0" name=""/>
        <dsp:cNvSpPr/>
      </dsp:nvSpPr>
      <dsp:spPr>
        <a:xfrm>
          <a:off x="1280342" y="1386125"/>
          <a:ext cx="7316325" cy="1108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19" tIns="117319" rIns="117319" bIns="117319" numCol="1" spcCol="1270" anchor="ctr" anchorCtr="0">
          <a:noAutofit/>
        </a:bodyPr>
        <a:lstStyle/>
        <a:p>
          <a:pPr marL="0" lvl="0" indent="0" algn="l" defTabSz="844550">
            <a:lnSpc>
              <a:spcPct val="100000"/>
            </a:lnSpc>
            <a:spcBef>
              <a:spcPct val="0"/>
            </a:spcBef>
            <a:spcAft>
              <a:spcPct val="35000"/>
            </a:spcAft>
            <a:buNone/>
          </a:pPr>
          <a:r>
            <a:rPr lang="en-US" sz="1900" kern="1200"/>
            <a:t>Previously these payments were reported on form 1099-Misc.</a:t>
          </a:r>
        </a:p>
      </dsp:txBody>
      <dsp:txXfrm>
        <a:off x="1280342" y="1386125"/>
        <a:ext cx="7316325" cy="1108521"/>
      </dsp:txXfrm>
    </dsp:sp>
    <dsp:sp modelId="{5F027CAB-9ECE-49ED-BFD1-27EEF11FD533}">
      <dsp:nvSpPr>
        <dsp:cNvPr id="0" name=""/>
        <dsp:cNvSpPr/>
      </dsp:nvSpPr>
      <dsp:spPr>
        <a:xfrm>
          <a:off x="0" y="2771777"/>
          <a:ext cx="8596668" cy="110852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A2F303-3537-4957-BAE1-6E1294D9C891}">
      <dsp:nvSpPr>
        <dsp:cNvPr id="0" name=""/>
        <dsp:cNvSpPr/>
      </dsp:nvSpPr>
      <dsp:spPr>
        <a:xfrm>
          <a:off x="335327" y="3021195"/>
          <a:ext cx="609686" cy="6096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574E7D-2D18-4862-9C33-699035EC3849}">
      <dsp:nvSpPr>
        <dsp:cNvPr id="0" name=""/>
        <dsp:cNvSpPr/>
      </dsp:nvSpPr>
      <dsp:spPr>
        <a:xfrm>
          <a:off x="1280342" y="2771777"/>
          <a:ext cx="7316325" cy="1108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19" tIns="117319" rIns="117319" bIns="117319" numCol="1" spcCol="1270" anchor="ctr" anchorCtr="0">
          <a:noAutofit/>
        </a:bodyPr>
        <a:lstStyle/>
        <a:p>
          <a:pPr marL="0" lvl="0" indent="0" algn="l" defTabSz="844550">
            <a:lnSpc>
              <a:spcPct val="100000"/>
            </a:lnSpc>
            <a:spcBef>
              <a:spcPct val="0"/>
            </a:spcBef>
            <a:spcAft>
              <a:spcPct val="35000"/>
            </a:spcAft>
            <a:buNone/>
          </a:pPr>
          <a:r>
            <a:rPr lang="en-US" sz="1900" kern="1200"/>
            <a:t>The 1099-NEC is sometimes misused by employers who don’t understand the tax laws or who want to avoid paying the employers’ share of Social Security taxes</a:t>
          </a:r>
        </a:p>
      </dsp:txBody>
      <dsp:txXfrm>
        <a:off x="1280342" y="2771777"/>
        <a:ext cx="7316325" cy="11085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61A0C-1AC9-41FA-8626-79A19EB4131E}">
      <dsp:nvSpPr>
        <dsp:cNvPr id="0" name=""/>
        <dsp:cNvSpPr/>
      </dsp:nvSpPr>
      <dsp:spPr>
        <a:xfrm>
          <a:off x="0" y="1324"/>
          <a:ext cx="9618133" cy="56425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B9576A-D2F7-4AA2-B038-EAD442B8A5C2}">
      <dsp:nvSpPr>
        <dsp:cNvPr id="0" name=""/>
        <dsp:cNvSpPr/>
      </dsp:nvSpPr>
      <dsp:spPr>
        <a:xfrm>
          <a:off x="170686" y="128281"/>
          <a:ext cx="310339" cy="3103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A01F72D-BE26-470A-80F7-3F1199A9D8FC}">
      <dsp:nvSpPr>
        <dsp:cNvPr id="0" name=""/>
        <dsp:cNvSpPr/>
      </dsp:nvSpPr>
      <dsp:spPr>
        <a:xfrm>
          <a:off x="651712" y="1324"/>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A Low Income Taxpayer Clinic (LITC) offers advice and representation to lower income (250% of Federal Poverty) taxpayers </a:t>
          </a:r>
        </a:p>
      </dsp:txBody>
      <dsp:txXfrm>
        <a:off x="651712" y="1324"/>
        <a:ext cx="8966420" cy="564252"/>
      </dsp:txXfrm>
    </dsp:sp>
    <dsp:sp modelId="{7175D20C-9A96-40A8-B4C8-5FB66743A224}">
      <dsp:nvSpPr>
        <dsp:cNvPr id="0" name=""/>
        <dsp:cNvSpPr/>
      </dsp:nvSpPr>
      <dsp:spPr>
        <a:xfrm>
          <a:off x="0" y="706640"/>
          <a:ext cx="9618133" cy="56425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B81E41-781D-42ED-9D2F-563197BFE1CC}">
      <dsp:nvSpPr>
        <dsp:cNvPr id="0" name=""/>
        <dsp:cNvSpPr/>
      </dsp:nvSpPr>
      <dsp:spPr>
        <a:xfrm>
          <a:off x="170686" y="833597"/>
          <a:ext cx="310339" cy="3103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A104FB9-98F6-4D90-AE8E-F60852DF8197}">
      <dsp:nvSpPr>
        <dsp:cNvPr id="0" name=""/>
        <dsp:cNvSpPr/>
      </dsp:nvSpPr>
      <dsp:spPr>
        <a:xfrm>
          <a:off x="651712" y="706640"/>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Services are free of charge or the fee is nominal</a:t>
          </a:r>
        </a:p>
      </dsp:txBody>
      <dsp:txXfrm>
        <a:off x="651712" y="706640"/>
        <a:ext cx="8966420" cy="564252"/>
      </dsp:txXfrm>
    </dsp:sp>
    <dsp:sp modelId="{D3F95BD3-D43F-4349-B414-08472BC58383}">
      <dsp:nvSpPr>
        <dsp:cNvPr id="0" name=""/>
        <dsp:cNvSpPr/>
      </dsp:nvSpPr>
      <dsp:spPr>
        <a:xfrm>
          <a:off x="0" y="1411956"/>
          <a:ext cx="9618133" cy="56425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611447-41C7-4183-BAB4-73939A2EA37C}">
      <dsp:nvSpPr>
        <dsp:cNvPr id="0" name=""/>
        <dsp:cNvSpPr/>
      </dsp:nvSpPr>
      <dsp:spPr>
        <a:xfrm>
          <a:off x="170686" y="1538913"/>
          <a:ext cx="310339" cy="3103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805B686-50AE-4213-955A-4C36749F41B2}">
      <dsp:nvSpPr>
        <dsp:cNvPr id="0" name=""/>
        <dsp:cNvSpPr/>
      </dsp:nvSpPr>
      <dsp:spPr>
        <a:xfrm>
          <a:off x="651712" y="1411956"/>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LITCs may prepare forms SS-8 and amended returns</a:t>
          </a:r>
        </a:p>
      </dsp:txBody>
      <dsp:txXfrm>
        <a:off x="651712" y="1411956"/>
        <a:ext cx="8966420" cy="564252"/>
      </dsp:txXfrm>
    </dsp:sp>
    <dsp:sp modelId="{E4D3B1A4-0FEF-4914-9CF3-5C64131E4BA1}">
      <dsp:nvSpPr>
        <dsp:cNvPr id="0" name=""/>
        <dsp:cNvSpPr/>
      </dsp:nvSpPr>
      <dsp:spPr>
        <a:xfrm>
          <a:off x="0" y="2117272"/>
          <a:ext cx="9618133" cy="56425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213AAB-1DCA-49C5-8D36-34019BDD3D57}">
      <dsp:nvSpPr>
        <dsp:cNvPr id="0" name=""/>
        <dsp:cNvSpPr/>
      </dsp:nvSpPr>
      <dsp:spPr>
        <a:xfrm>
          <a:off x="170686" y="2244229"/>
          <a:ext cx="310339" cy="3103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2B470C8-F14F-4CBB-844B-B7917A4B07D2}">
      <dsp:nvSpPr>
        <dsp:cNvPr id="0" name=""/>
        <dsp:cNvSpPr/>
      </dsp:nvSpPr>
      <dsp:spPr>
        <a:xfrm>
          <a:off x="651712" y="2117272"/>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LITCs are run by non-profits, usually legal aid organizations or law schools</a:t>
          </a:r>
        </a:p>
      </dsp:txBody>
      <dsp:txXfrm>
        <a:off x="651712" y="2117272"/>
        <a:ext cx="8966420" cy="564252"/>
      </dsp:txXfrm>
    </dsp:sp>
    <dsp:sp modelId="{4CB5B4A5-2893-416E-9D48-0C87FAE7803A}">
      <dsp:nvSpPr>
        <dsp:cNvPr id="0" name=""/>
        <dsp:cNvSpPr/>
      </dsp:nvSpPr>
      <dsp:spPr>
        <a:xfrm>
          <a:off x="0" y="2822588"/>
          <a:ext cx="9618133" cy="56425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A0388D-1C17-4663-AEA8-B5DCE971A5BB}">
      <dsp:nvSpPr>
        <dsp:cNvPr id="0" name=""/>
        <dsp:cNvSpPr/>
      </dsp:nvSpPr>
      <dsp:spPr>
        <a:xfrm>
          <a:off x="170686" y="2949545"/>
          <a:ext cx="310339" cy="31033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040D487-7489-477B-BEEB-B8D5F0E7FCC1}">
      <dsp:nvSpPr>
        <dsp:cNvPr id="0" name=""/>
        <dsp:cNvSpPr/>
      </dsp:nvSpPr>
      <dsp:spPr>
        <a:xfrm>
          <a:off x="651712" y="2822588"/>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See IRS publication 4134 for a list of LITCs </a:t>
          </a:r>
        </a:p>
      </dsp:txBody>
      <dsp:txXfrm>
        <a:off x="651712" y="2822588"/>
        <a:ext cx="8966420" cy="564252"/>
      </dsp:txXfrm>
    </dsp:sp>
    <dsp:sp modelId="{9B355950-82FA-4F2C-B1B6-E025A2285D50}">
      <dsp:nvSpPr>
        <dsp:cNvPr id="0" name=""/>
        <dsp:cNvSpPr/>
      </dsp:nvSpPr>
      <dsp:spPr>
        <a:xfrm>
          <a:off x="0" y="3527904"/>
          <a:ext cx="9618133" cy="56425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2887C3-E114-465C-8102-0656E6FDAD50}">
      <dsp:nvSpPr>
        <dsp:cNvPr id="0" name=""/>
        <dsp:cNvSpPr/>
      </dsp:nvSpPr>
      <dsp:spPr>
        <a:xfrm>
          <a:off x="170686" y="3654861"/>
          <a:ext cx="310339" cy="31033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D2CA0E5-886F-49A2-9C67-C45254AB0F8A}">
      <dsp:nvSpPr>
        <dsp:cNvPr id="0" name=""/>
        <dsp:cNvSpPr/>
      </dsp:nvSpPr>
      <dsp:spPr>
        <a:xfrm>
          <a:off x="651712" y="3527904"/>
          <a:ext cx="8966420" cy="564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717" tIns="59717" rIns="59717" bIns="59717" numCol="1" spcCol="1270" anchor="ctr" anchorCtr="0">
          <a:noAutofit/>
        </a:bodyPr>
        <a:lstStyle/>
        <a:p>
          <a:pPr marL="0" lvl="0" indent="0" algn="l" defTabSz="711200">
            <a:lnSpc>
              <a:spcPct val="90000"/>
            </a:lnSpc>
            <a:spcBef>
              <a:spcPct val="0"/>
            </a:spcBef>
            <a:spcAft>
              <a:spcPct val="35000"/>
            </a:spcAft>
            <a:buNone/>
          </a:pPr>
          <a:r>
            <a:rPr lang="en-US" sz="1600" kern="1200"/>
            <a:t>Texas RioGrande Legal Aid has an LITC, which we call the Texas Taxpayer Assistance Project</a:t>
          </a:r>
        </a:p>
      </dsp:txBody>
      <dsp:txXfrm>
        <a:off x="651712" y="3527904"/>
        <a:ext cx="8966420" cy="56425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59683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07041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57984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190406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1616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368847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016691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1992347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67749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57063-9800-4C56-B7B0-DB12023F5FC9}"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035102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A57063-9800-4C56-B7B0-DB12023F5FC9}"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395729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A57063-9800-4C56-B7B0-DB12023F5FC9}" type="datetimeFigureOut">
              <a:rPr lang="en-US" smtClean="0"/>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26640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A57063-9800-4C56-B7B0-DB12023F5FC9}" type="datetimeFigureOut">
              <a:rPr lang="en-US" smtClean="0"/>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19290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57063-9800-4C56-B7B0-DB12023F5FC9}" type="datetimeFigureOut">
              <a:rPr lang="en-US" smtClean="0"/>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79960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A57063-9800-4C56-B7B0-DB12023F5FC9}"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683075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A57063-9800-4C56-B7B0-DB12023F5FC9}"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698FD-7943-45BD-B565-ABE09E8D990C}" type="slidenum">
              <a:rPr lang="en-US" smtClean="0"/>
              <a:t>‹#›</a:t>
            </a:fld>
            <a:endParaRPr lang="en-US"/>
          </a:p>
        </p:txBody>
      </p:sp>
    </p:spTree>
    <p:extLst>
      <p:ext uri="{BB962C8B-B14F-4D97-AF65-F5344CB8AC3E}">
        <p14:creationId xmlns:p14="http://schemas.microsoft.com/office/powerpoint/2010/main" val="2678494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A57063-9800-4C56-B7B0-DB12023F5FC9}" type="datetimeFigureOut">
              <a:rPr lang="en-US" smtClean="0"/>
              <a:t>2/22/2024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4698FD-7943-45BD-B565-ABE09E8D990C}" type="slidenum">
              <a:rPr lang="en-US" smtClean="0"/>
              <a:t>‹#›</a:t>
            </a:fld>
            <a:endParaRPr lang="en-US"/>
          </a:p>
        </p:txBody>
      </p:sp>
    </p:spTree>
    <p:extLst>
      <p:ext uri="{BB962C8B-B14F-4D97-AF65-F5344CB8AC3E}">
        <p14:creationId xmlns:p14="http://schemas.microsoft.com/office/powerpoint/2010/main" val="1065919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rs.gov/filing/free-file-do-your-federal-taxes-for-fre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hyperlink" Target="mailto:pbone@trl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Subtitle 2">
            <a:extLst>
              <a:ext uri="{FF2B5EF4-FFF2-40B4-BE49-F238E27FC236}">
                <a16:creationId xmlns:a16="http://schemas.microsoft.com/office/drawing/2014/main" id="{DC59162C-21C1-088B-DA54-281ECC5581E6}"/>
              </a:ext>
            </a:extLst>
          </p:cNvPr>
          <p:cNvSpPr>
            <a:spLocks noGrp="1"/>
          </p:cNvSpPr>
          <p:nvPr>
            <p:ph type="subTitle" idx="1"/>
          </p:nvPr>
        </p:nvSpPr>
        <p:spPr>
          <a:xfrm>
            <a:off x="1507067" y="4050833"/>
            <a:ext cx="7766936" cy="1096899"/>
          </a:xfrm>
        </p:spPr>
        <p:txBody>
          <a:bodyPr>
            <a:normAutofit/>
          </a:bodyPr>
          <a:lstStyle/>
          <a:p>
            <a:pPr>
              <a:lnSpc>
                <a:spcPct val="90000"/>
              </a:lnSpc>
            </a:pPr>
            <a:r>
              <a:rPr lang="en-US">
                <a:solidFill>
                  <a:schemeClr val="tx1"/>
                </a:solidFill>
              </a:rPr>
              <a:t>Attorney Polly Bone</a:t>
            </a:r>
          </a:p>
          <a:p>
            <a:pPr>
              <a:lnSpc>
                <a:spcPct val="90000"/>
              </a:lnSpc>
            </a:pPr>
            <a:r>
              <a:rPr lang="en-US">
                <a:solidFill>
                  <a:schemeClr val="tx1"/>
                </a:solidFill>
              </a:rPr>
              <a:t>Texas RioGrande Legal Aid/Texas Taxpayer Assistance Project LITC</a:t>
            </a:r>
          </a:p>
          <a:p>
            <a:pPr>
              <a:lnSpc>
                <a:spcPct val="90000"/>
              </a:lnSpc>
            </a:pPr>
            <a:r>
              <a:rPr lang="en-US">
                <a:solidFill>
                  <a:schemeClr val="tx1"/>
                </a:solidFill>
              </a:rPr>
              <a:t>February 2023</a:t>
            </a:r>
          </a:p>
        </p:txBody>
      </p:sp>
      <p:sp>
        <p:nvSpPr>
          <p:cNvPr id="2" name="Title 1">
            <a:extLst>
              <a:ext uri="{FF2B5EF4-FFF2-40B4-BE49-F238E27FC236}">
                <a16:creationId xmlns:a16="http://schemas.microsoft.com/office/drawing/2014/main" id="{2DFEDE33-891A-5CD2-6076-FF731A2BA331}"/>
              </a:ext>
            </a:extLst>
          </p:cNvPr>
          <p:cNvSpPr>
            <a:spLocks noGrp="1"/>
          </p:cNvSpPr>
          <p:nvPr>
            <p:ph type="ctrTitle"/>
          </p:nvPr>
        </p:nvSpPr>
        <p:spPr>
          <a:xfrm>
            <a:off x="1507067" y="2404534"/>
            <a:ext cx="7766936" cy="1646302"/>
          </a:xfrm>
        </p:spPr>
        <p:txBody>
          <a:bodyPr>
            <a:normAutofit/>
          </a:bodyPr>
          <a:lstStyle/>
          <a:p>
            <a:pPr>
              <a:lnSpc>
                <a:spcPct val="90000"/>
              </a:lnSpc>
            </a:pPr>
            <a:r>
              <a:rPr lang="en-US" sz="4600"/>
              <a:t>Tax Issues for Farm Workers:</a:t>
            </a:r>
            <a:br>
              <a:rPr lang="en-US" sz="4600"/>
            </a:br>
            <a:r>
              <a:rPr lang="en-US" sz="4600"/>
              <a:t>ITINs and 1099-NEC</a:t>
            </a:r>
          </a:p>
        </p:txBody>
      </p:sp>
    </p:spTree>
    <p:extLst>
      <p:ext uri="{BB962C8B-B14F-4D97-AF65-F5344CB8AC3E}">
        <p14:creationId xmlns:p14="http://schemas.microsoft.com/office/powerpoint/2010/main" val="3134227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AFB444-E624-C819-6BF7-3BC15A8CA4C2}"/>
              </a:ext>
            </a:extLst>
          </p:cNvPr>
          <p:cNvSpPr>
            <a:spLocks noGrp="1"/>
          </p:cNvSpPr>
          <p:nvPr>
            <p:ph type="title"/>
          </p:nvPr>
        </p:nvSpPr>
        <p:spPr>
          <a:xfrm>
            <a:off x="1333502" y="609600"/>
            <a:ext cx="8596668" cy="1320800"/>
          </a:xfrm>
        </p:spPr>
        <p:txBody>
          <a:bodyPr>
            <a:normAutofit/>
          </a:bodyPr>
          <a:lstStyle/>
          <a:p>
            <a:r>
              <a:rPr lang="en-US"/>
              <a:t>Reasons to request an ITIN</a:t>
            </a:r>
          </a:p>
        </p:txBody>
      </p:sp>
      <p:sp>
        <p:nvSpPr>
          <p:cNvPr id="29" name="Isosceles Triangle 28">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31" name="Straight Connector 30">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51D060D-8B90-B9F5-DC67-17A58659AACA}"/>
              </a:ext>
            </a:extLst>
          </p:cNvPr>
          <p:cNvSpPr>
            <a:spLocks noGrp="1"/>
          </p:cNvSpPr>
          <p:nvPr>
            <p:ph idx="1"/>
          </p:nvPr>
        </p:nvSpPr>
        <p:spPr>
          <a:xfrm>
            <a:off x="1333502" y="2160590"/>
            <a:ext cx="8470898" cy="3429260"/>
          </a:xfrm>
        </p:spPr>
        <p:txBody>
          <a:bodyPr>
            <a:normAutofit/>
          </a:bodyPr>
          <a:lstStyle/>
          <a:p>
            <a:r>
              <a:rPr lang="en-US"/>
              <a:t>Filing a tax return may be legally required, especially for self-employed workers.</a:t>
            </a:r>
          </a:p>
          <a:p>
            <a:r>
              <a:rPr lang="en-US"/>
              <a:t>Filing a tax return can help with many types of immigration cases.</a:t>
            </a:r>
          </a:p>
          <a:p>
            <a:r>
              <a:rPr lang="en-US"/>
              <a:t>The worker may be entitled to a refund.</a:t>
            </a:r>
          </a:p>
          <a:p>
            <a:r>
              <a:rPr lang="en-US"/>
              <a:t>An ITIN for a spouse can be important for the other spouse who has an SSN.</a:t>
            </a:r>
          </a:p>
          <a:p>
            <a:r>
              <a:rPr lang="en-US"/>
              <a:t>Reporting wages and self-employment by filing a tax return builds work history with the Social Security Administration.</a:t>
            </a:r>
          </a:p>
          <a:p>
            <a:r>
              <a:rPr lang="en-US"/>
              <a:t>A worker may need tax returns to prove their income (FAFSA, mortgage). </a:t>
            </a:r>
            <a:endParaRPr lang="en-US" dirty="0"/>
          </a:p>
        </p:txBody>
      </p:sp>
      <p:sp>
        <p:nvSpPr>
          <p:cNvPr id="33"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58789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B90C-6BC8-FA0A-1A3A-518B9BA6FC4F}"/>
              </a:ext>
            </a:extLst>
          </p:cNvPr>
          <p:cNvSpPr>
            <a:spLocks noGrp="1"/>
          </p:cNvSpPr>
          <p:nvPr>
            <p:ph type="title"/>
          </p:nvPr>
        </p:nvSpPr>
        <p:spPr/>
        <p:txBody>
          <a:bodyPr/>
          <a:lstStyle/>
          <a:p>
            <a:pPr algn="ctr"/>
            <a:r>
              <a:rPr lang="en-US"/>
              <a:t>Form 1099-NEC</a:t>
            </a:r>
            <a:br>
              <a:rPr lang="en-US"/>
            </a:br>
            <a:endParaRPr lang="en-US" dirty="0"/>
          </a:p>
        </p:txBody>
      </p:sp>
      <p:graphicFrame>
        <p:nvGraphicFramePr>
          <p:cNvPr id="15" name="Content Placeholder 2">
            <a:extLst>
              <a:ext uri="{FF2B5EF4-FFF2-40B4-BE49-F238E27FC236}">
                <a16:creationId xmlns:a16="http://schemas.microsoft.com/office/drawing/2014/main" id="{9D8A3EA7-9710-2A09-8262-22673B3FD1D4}"/>
              </a:ext>
            </a:extLst>
          </p:cNvPr>
          <p:cNvGraphicFramePr>
            <a:graphicFrameLocks noGrp="1"/>
          </p:cNvGraphicFramePr>
          <p:nvPr>
            <p:ph idx="1"/>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6987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62AE69F-4F5E-BE39-A069-A51E7645EEA0}"/>
              </a:ext>
            </a:extLst>
          </p:cNvPr>
          <p:cNvPicPr>
            <a:picLocks noGrp="1" noChangeAspect="1"/>
          </p:cNvPicPr>
          <p:nvPr>
            <p:ph idx="1"/>
          </p:nvPr>
        </p:nvPicPr>
        <p:blipFill>
          <a:blip r:embed="rId2"/>
          <a:stretch>
            <a:fillRect/>
          </a:stretch>
        </p:blipFill>
        <p:spPr>
          <a:xfrm>
            <a:off x="643467" y="998190"/>
            <a:ext cx="10905066" cy="4861618"/>
          </a:xfrm>
          <a:prstGeom prst="rect">
            <a:avLst/>
          </a:prstGeom>
        </p:spPr>
      </p:pic>
    </p:spTree>
    <p:extLst>
      <p:ext uri="{BB962C8B-B14F-4D97-AF65-F5344CB8AC3E}">
        <p14:creationId xmlns:p14="http://schemas.microsoft.com/office/powerpoint/2010/main" val="3618971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8276AB9-A209-CE9B-E9CE-B90D7A42EA2E}"/>
              </a:ext>
            </a:extLst>
          </p:cNvPr>
          <p:cNvSpPr>
            <a:spLocks noGrp="1"/>
          </p:cNvSpPr>
          <p:nvPr>
            <p:ph type="title"/>
          </p:nvPr>
        </p:nvSpPr>
        <p:spPr>
          <a:xfrm>
            <a:off x="7181723" y="609600"/>
            <a:ext cx="4512989" cy="2227730"/>
          </a:xfrm>
        </p:spPr>
        <p:txBody>
          <a:bodyPr anchor="ctr">
            <a:normAutofit/>
          </a:bodyPr>
          <a:lstStyle/>
          <a:p>
            <a:r>
              <a:rPr lang="en-US">
                <a:solidFill>
                  <a:srgbClr val="FFFFFF"/>
                </a:solidFill>
              </a:rPr>
              <a:t>A form 1099-NEC is not appropriate just because:</a:t>
            </a:r>
          </a:p>
        </p:txBody>
      </p:sp>
      <p:pic>
        <p:nvPicPr>
          <p:cNvPr id="7" name="Graphic 6" descr="Office Worker">
            <a:extLst>
              <a:ext uri="{FF2B5EF4-FFF2-40B4-BE49-F238E27FC236}">
                <a16:creationId xmlns:a16="http://schemas.microsoft.com/office/drawing/2014/main" id="{899BE322-A4E9-3067-1E1D-1BEA5923E4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822E1968-1E1B-2484-E12A-4FE31F2BB1DA}"/>
              </a:ext>
            </a:extLst>
          </p:cNvPr>
          <p:cNvSpPr>
            <a:spLocks noGrp="1"/>
          </p:cNvSpPr>
          <p:nvPr>
            <p:ph idx="1"/>
          </p:nvPr>
        </p:nvSpPr>
        <p:spPr>
          <a:xfrm>
            <a:off x="7181725" y="2837329"/>
            <a:ext cx="4512988" cy="3317938"/>
          </a:xfrm>
        </p:spPr>
        <p:txBody>
          <a:bodyPr anchor="t">
            <a:normAutofit/>
          </a:bodyPr>
          <a:lstStyle/>
          <a:p>
            <a:r>
              <a:rPr lang="en-US">
                <a:solidFill>
                  <a:srgbClr val="FFFFFF"/>
                </a:solidFill>
              </a:rPr>
              <a:t>A worker is part time or temporary</a:t>
            </a:r>
          </a:p>
          <a:p>
            <a:r>
              <a:rPr lang="en-US">
                <a:solidFill>
                  <a:srgbClr val="FFFFFF"/>
                </a:solidFill>
              </a:rPr>
              <a:t>A worker does not have a Social Security Number</a:t>
            </a:r>
          </a:p>
          <a:p>
            <a:r>
              <a:rPr lang="en-US">
                <a:solidFill>
                  <a:srgbClr val="FFFFFF"/>
                </a:solidFill>
              </a:rPr>
              <a:t>An employer does not know how to, or does not want to, withhold and pay in tax</a:t>
            </a:r>
          </a:p>
        </p:txBody>
      </p:sp>
    </p:spTree>
    <p:extLst>
      <p:ext uri="{BB962C8B-B14F-4D97-AF65-F5344CB8AC3E}">
        <p14:creationId xmlns:p14="http://schemas.microsoft.com/office/powerpoint/2010/main" val="3518742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96A0D-95D9-70F8-CB9D-63A7B097EB79}"/>
              </a:ext>
            </a:extLst>
          </p:cNvPr>
          <p:cNvSpPr>
            <a:spLocks noGrp="1"/>
          </p:cNvSpPr>
          <p:nvPr>
            <p:ph type="title"/>
          </p:nvPr>
        </p:nvSpPr>
        <p:spPr/>
        <p:txBody>
          <a:bodyPr/>
          <a:lstStyle/>
          <a:p>
            <a:pPr algn="ctr"/>
            <a:r>
              <a:rPr lang="en-US" dirty="0"/>
              <a:t>Effect of Receiving 1099-NEC</a:t>
            </a:r>
          </a:p>
        </p:txBody>
      </p:sp>
      <p:sp>
        <p:nvSpPr>
          <p:cNvPr id="3" name="Content Placeholder 2">
            <a:extLst>
              <a:ext uri="{FF2B5EF4-FFF2-40B4-BE49-F238E27FC236}">
                <a16:creationId xmlns:a16="http://schemas.microsoft.com/office/drawing/2014/main" id="{C54B0B24-4320-B971-7CDE-1C191C0A5962}"/>
              </a:ext>
            </a:extLst>
          </p:cNvPr>
          <p:cNvSpPr>
            <a:spLocks noGrp="1"/>
          </p:cNvSpPr>
          <p:nvPr>
            <p:ph idx="1"/>
          </p:nvPr>
        </p:nvSpPr>
        <p:spPr/>
        <p:txBody>
          <a:bodyPr/>
          <a:lstStyle/>
          <a:p>
            <a:r>
              <a:rPr lang="en-US" dirty="0"/>
              <a:t>The income must be accounted for on the federal income tax return</a:t>
            </a:r>
          </a:p>
          <a:p>
            <a:r>
              <a:rPr lang="en-US" dirty="0"/>
              <a:t>The worker must pay self-employment tax of 15.3% on their net self-employment (independent contractor) earnings over $400.  This applies even if the worker owes no income tax. </a:t>
            </a:r>
          </a:p>
          <a:p>
            <a:r>
              <a:rPr lang="en-US" dirty="0"/>
              <a:t>The amount of Social Security and Medicare taxes deducted from an employee’s wages and reported on a form W-2 is 7.65 %  </a:t>
            </a:r>
          </a:p>
        </p:txBody>
      </p:sp>
    </p:spTree>
    <p:extLst>
      <p:ext uri="{BB962C8B-B14F-4D97-AF65-F5344CB8AC3E}">
        <p14:creationId xmlns:p14="http://schemas.microsoft.com/office/powerpoint/2010/main" val="1755896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8822-BD93-F8F6-CE91-5E1AAE2944E4}"/>
              </a:ext>
            </a:extLst>
          </p:cNvPr>
          <p:cNvSpPr>
            <a:spLocks noGrp="1"/>
          </p:cNvSpPr>
          <p:nvPr>
            <p:ph type="title"/>
          </p:nvPr>
        </p:nvSpPr>
        <p:spPr>
          <a:xfrm>
            <a:off x="677334" y="609600"/>
            <a:ext cx="8596668" cy="1320800"/>
          </a:xfrm>
        </p:spPr>
        <p:txBody>
          <a:bodyPr anchor="t">
            <a:normAutofit/>
          </a:bodyPr>
          <a:lstStyle/>
          <a:p>
            <a:r>
              <a:rPr lang="en-US" dirty="0"/>
              <a:t>How do you know if a worker received the correct tax form/classification	</a:t>
            </a:r>
            <a:endParaRPr lang="en-US"/>
          </a:p>
        </p:txBody>
      </p:sp>
      <p:sp>
        <p:nvSpPr>
          <p:cNvPr id="3" name="Content Placeholder 2">
            <a:extLst>
              <a:ext uri="{FF2B5EF4-FFF2-40B4-BE49-F238E27FC236}">
                <a16:creationId xmlns:a16="http://schemas.microsoft.com/office/drawing/2014/main" id="{D12A2663-D061-95DA-A254-5974AE566B8A}"/>
              </a:ext>
            </a:extLst>
          </p:cNvPr>
          <p:cNvSpPr>
            <a:spLocks noGrp="1"/>
          </p:cNvSpPr>
          <p:nvPr>
            <p:ph idx="1"/>
          </p:nvPr>
        </p:nvSpPr>
        <p:spPr>
          <a:xfrm>
            <a:off x="677334" y="2160590"/>
            <a:ext cx="5220430" cy="3701270"/>
          </a:xfrm>
        </p:spPr>
        <p:txBody>
          <a:bodyPr>
            <a:normAutofit/>
          </a:bodyPr>
          <a:lstStyle/>
          <a:p>
            <a:pPr>
              <a:lnSpc>
                <a:spcPct val="90000"/>
              </a:lnSpc>
            </a:pPr>
            <a:r>
              <a:rPr lang="en-US" sz="1700"/>
              <a:t>Multiple factors are used to determine whether a workers is an employee or independent contractor for federal tax purposes.</a:t>
            </a:r>
          </a:p>
          <a:p>
            <a:pPr>
              <a:lnSpc>
                <a:spcPct val="90000"/>
              </a:lnSpc>
            </a:pPr>
            <a:r>
              <a:rPr lang="en-US" sz="1700"/>
              <a:t>The factors generally concern the </a:t>
            </a:r>
            <a:r>
              <a:rPr lang="en-US" sz="1700" b="1"/>
              <a:t>control</a:t>
            </a:r>
            <a:r>
              <a:rPr lang="en-US" sz="1700"/>
              <a:t> the paying entity has over the worker and the worker’s financial investment in the work</a:t>
            </a:r>
          </a:p>
          <a:p>
            <a:pPr>
              <a:lnSpc>
                <a:spcPct val="90000"/>
              </a:lnSpc>
            </a:pPr>
            <a:r>
              <a:rPr lang="en-US" sz="1700"/>
              <a:t>Important factors include whether the payor sets the workers hours, whether and how closely the payor supervises the work, what equipment/tools/supplies the worker supplies, whether the worker preforms the same work for others in the general timeframe, and how the worker found the work</a:t>
            </a:r>
          </a:p>
        </p:txBody>
      </p:sp>
      <p:pic>
        <p:nvPicPr>
          <p:cNvPr id="7" name="Graphic 6" descr="Money">
            <a:extLst>
              <a:ext uri="{FF2B5EF4-FFF2-40B4-BE49-F238E27FC236}">
                <a16:creationId xmlns:a16="http://schemas.microsoft.com/office/drawing/2014/main" id="{CDF6A665-6F14-3058-4858-7092D78B2C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7417" y="2159000"/>
            <a:ext cx="3145536" cy="3145536"/>
          </a:xfrm>
          <a:prstGeom prst="rect">
            <a:avLst/>
          </a:prstGeom>
        </p:spPr>
      </p:pic>
    </p:spTree>
    <p:extLst>
      <p:ext uri="{BB962C8B-B14F-4D97-AF65-F5344CB8AC3E}">
        <p14:creationId xmlns:p14="http://schemas.microsoft.com/office/powerpoint/2010/main" val="1759281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AD91C-1CE8-6E35-0CD3-416723EE5424}"/>
              </a:ext>
            </a:extLst>
          </p:cNvPr>
          <p:cNvSpPr>
            <a:spLocks noGrp="1"/>
          </p:cNvSpPr>
          <p:nvPr>
            <p:ph type="title"/>
          </p:nvPr>
        </p:nvSpPr>
        <p:spPr/>
        <p:txBody>
          <a:bodyPr/>
          <a:lstStyle/>
          <a:p>
            <a:pPr algn="ctr"/>
            <a:r>
              <a:rPr lang="en-US" dirty="0"/>
              <a:t>How to challenge the receipt of a 1099-NEC instead of a W-2</a:t>
            </a:r>
          </a:p>
        </p:txBody>
      </p:sp>
      <p:sp>
        <p:nvSpPr>
          <p:cNvPr id="3" name="Content Placeholder 2">
            <a:extLst>
              <a:ext uri="{FF2B5EF4-FFF2-40B4-BE49-F238E27FC236}">
                <a16:creationId xmlns:a16="http://schemas.microsoft.com/office/drawing/2014/main" id="{5BF9C306-653E-C2C0-169A-4B5FEF9CF651}"/>
              </a:ext>
            </a:extLst>
          </p:cNvPr>
          <p:cNvSpPr>
            <a:spLocks noGrp="1"/>
          </p:cNvSpPr>
          <p:nvPr>
            <p:ph idx="1"/>
          </p:nvPr>
        </p:nvSpPr>
        <p:spPr/>
        <p:txBody>
          <a:bodyPr>
            <a:normAutofit/>
          </a:bodyPr>
          <a:lstStyle/>
          <a:p>
            <a:r>
              <a:rPr lang="en-US" dirty="0"/>
              <a:t>File a substitute W-2 (form 4852) instead of reporting the income on a Schedule C (can be filed with most tax software)</a:t>
            </a:r>
          </a:p>
          <a:p>
            <a:r>
              <a:rPr lang="en-US" dirty="0"/>
              <a:t>Also file a form 8919 –Uncollected Social Security and Medicare Tax on Wages.  The worker has to pay their own share of these taxes.</a:t>
            </a:r>
          </a:p>
          <a:p>
            <a:r>
              <a:rPr lang="en-US" dirty="0"/>
              <a:t>Usually, the taxpayer must also file a form SS-8, determination of worker status.  This form is NOT filed together with the 1040 and currently cannot be filed electronically.  It is generally filed before the 1040, though the taxpayer does not need a response to the SS-8 before filing their return. (Available at irs.gov).</a:t>
            </a:r>
          </a:p>
          <a:p>
            <a:r>
              <a:rPr lang="en-US" dirty="0"/>
              <a:t> If the improper 1099 was received in a recent tax year, a worker may be able to amend their tax return and claim a refund.</a:t>
            </a:r>
          </a:p>
          <a:p>
            <a:pPr marL="0" indent="0">
              <a:buNone/>
            </a:pPr>
            <a:endParaRPr lang="en-US" dirty="0"/>
          </a:p>
        </p:txBody>
      </p:sp>
    </p:spTree>
    <p:extLst>
      <p:ext uri="{BB962C8B-B14F-4D97-AF65-F5344CB8AC3E}">
        <p14:creationId xmlns:p14="http://schemas.microsoft.com/office/powerpoint/2010/main" val="3900812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8" name="Straight Connector 27">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781A390C-2E5D-26D0-074C-E60062E8B28C}"/>
              </a:ext>
            </a:extLst>
          </p:cNvPr>
          <p:cNvSpPr>
            <a:spLocks noGrp="1"/>
          </p:cNvSpPr>
          <p:nvPr>
            <p:ph type="title"/>
          </p:nvPr>
        </p:nvSpPr>
        <p:spPr>
          <a:xfrm>
            <a:off x="677334" y="609600"/>
            <a:ext cx="8596668" cy="1320800"/>
          </a:xfrm>
        </p:spPr>
        <p:txBody>
          <a:bodyPr>
            <a:normAutofit/>
          </a:bodyPr>
          <a:lstStyle/>
          <a:p>
            <a:r>
              <a:rPr lang="en-US"/>
              <a:t>Where can a taxpayer get help?</a:t>
            </a:r>
          </a:p>
        </p:txBody>
      </p:sp>
      <p:sp>
        <p:nvSpPr>
          <p:cNvPr id="30" name="Content Placeholder 2">
            <a:extLst>
              <a:ext uri="{FF2B5EF4-FFF2-40B4-BE49-F238E27FC236}">
                <a16:creationId xmlns:a16="http://schemas.microsoft.com/office/drawing/2014/main" id="{5024933A-01B2-A7DF-7CBF-439AF86689E2}"/>
              </a:ext>
            </a:extLst>
          </p:cNvPr>
          <p:cNvSpPr>
            <a:spLocks noGrp="1"/>
          </p:cNvSpPr>
          <p:nvPr>
            <p:ph idx="1"/>
          </p:nvPr>
        </p:nvSpPr>
        <p:spPr>
          <a:xfrm>
            <a:off x="677334" y="2160589"/>
            <a:ext cx="8596668" cy="3880773"/>
          </a:xfrm>
        </p:spPr>
        <p:txBody>
          <a:bodyPr>
            <a:normAutofit/>
          </a:bodyPr>
          <a:lstStyle/>
          <a:p>
            <a:r>
              <a:rPr lang="en-US"/>
              <a:t>For routine tax return preparation, lower–income taxpayers can look for a VITA (Volunteer Income Tax Assistance) site.  Call 211 or use an internet search.  Some VITA sites prepare ITINs and substitute W-2s</a:t>
            </a:r>
          </a:p>
          <a:p>
            <a:r>
              <a:rPr lang="en-US"/>
              <a:t>If VITA isn’t an option:  some taxpayers may be able to prepare their own returns with IRS approved free-file: </a:t>
            </a:r>
            <a:r>
              <a:rPr lang="en-US">
                <a:hlinkClick r:id="rId2"/>
              </a:rPr>
              <a:t>www.irs.gov/filing/free-file-do-your-federal-taxes-for-free</a:t>
            </a:r>
            <a:r>
              <a:rPr lang="en-US"/>
              <a:t> (in English)</a:t>
            </a:r>
          </a:p>
          <a:p>
            <a:r>
              <a:rPr lang="en-US"/>
              <a:t>If neither of these is an option, the taxpayer should use a Certified Public Account (CPA) or Enrolled Agent (EA) to prepare their return. </a:t>
            </a:r>
          </a:p>
        </p:txBody>
      </p:sp>
    </p:spTree>
    <p:extLst>
      <p:ext uri="{BB962C8B-B14F-4D97-AF65-F5344CB8AC3E}">
        <p14:creationId xmlns:p14="http://schemas.microsoft.com/office/powerpoint/2010/main" val="753212017"/>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8BE5B3-3C87-B84B-5989-0C23E0E9CDC9}"/>
              </a:ext>
            </a:extLst>
          </p:cNvPr>
          <p:cNvSpPr>
            <a:spLocks noGrp="1"/>
          </p:cNvSpPr>
          <p:nvPr>
            <p:ph type="title"/>
          </p:nvPr>
        </p:nvSpPr>
        <p:spPr>
          <a:xfrm>
            <a:off x="1286933" y="609600"/>
            <a:ext cx="10197494" cy="1099457"/>
          </a:xfrm>
        </p:spPr>
        <p:txBody>
          <a:bodyPr>
            <a:normAutofit/>
          </a:bodyPr>
          <a:lstStyle/>
          <a:p>
            <a:r>
              <a:rPr lang="en-US" dirty="0"/>
              <a:t>Help with IRS Audits, Collections, Appeals </a:t>
            </a:r>
            <a:r>
              <a:rPr lang="en-US" dirty="0" err="1"/>
              <a:t>etc</a:t>
            </a:r>
            <a:endParaRPr lang="en-US"/>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5460D175-F2DB-5AF3-22F4-9C8D74E21074}"/>
              </a:ext>
            </a:extLst>
          </p:cNvPr>
          <p:cNvGraphicFramePr>
            <a:graphicFrameLocks noGrp="1"/>
          </p:cNvGraphicFramePr>
          <p:nvPr>
            <p:ph idx="1"/>
            <p:extLst>
              <p:ext uri="{D42A27DB-BD31-4B8C-83A1-F6EECF244321}">
                <p14:modId xmlns:p14="http://schemas.microsoft.com/office/powerpoint/2010/main" val="218001784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3083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Isosceles Triangle 35">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 name="Title 3">
            <a:extLst>
              <a:ext uri="{FF2B5EF4-FFF2-40B4-BE49-F238E27FC236}">
                <a16:creationId xmlns:a16="http://schemas.microsoft.com/office/drawing/2014/main" id="{5AF19FC5-8F38-7213-D0EC-566EBE1BD733}"/>
              </a:ext>
            </a:extLst>
          </p:cNvPr>
          <p:cNvSpPr>
            <a:spLocks noGrp="1"/>
          </p:cNvSpPr>
          <p:nvPr>
            <p:ph type="title"/>
          </p:nvPr>
        </p:nvSpPr>
        <p:spPr>
          <a:xfrm>
            <a:off x="677334" y="609600"/>
            <a:ext cx="8596668" cy="1320800"/>
          </a:xfrm>
        </p:spPr>
        <p:txBody>
          <a:bodyPr>
            <a:normAutofit/>
          </a:bodyPr>
          <a:lstStyle/>
          <a:p>
            <a:r>
              <a:rPr lang="en-US"/>
              <a:t>Thank you for your attention today!</a:t>
            </a:r>
            <a:br>
              <a:rPr lang="en-US"/>
            </a:br>
            <a:endParaRPr lang="en-US" dirty="0"/>
          </a:p>
        </p:txBody>
      </p:sp>
      <p:sp>
        <p:nvSpPr>
          <p:cNvPr id="5" name="Content Placeholder 4">
            <a:extLst>
              <a:ext uri="{FF2B5EF4-FFF2-40B4-BE49-F238E27FC236}">
                <a16:creationId xmlns:a16="http://schemas.microsoft.com/office/drawing/2014/main" id="{279AA20F-3C6C-283E-9371-63BC77A7B2AE}"/>
              </a:ext>
            </a:extLst>
          </p:cNvPr>
          <p:cNvSpPr>
            <a:spLocks noGrp="1"/>
          </p:cNvSpPr>
          <p:nvPr>
            <p:ph idx="1"/>
          </p:nvPr>
        </p:nvSpPr>
        <p:spPr>
          <a:xfrm>
            <a:off x="1390886" y="1741026"/>
            <a:ext cx="8596668" cy="3880773"/>
          </a:xfrm>
        </p:spPr>
        <p:txBody>
          <a:bodyPr>
            <a:normAutofit/>
          </a:bodyPr>
          <a:lstStyle/>
          <a:p>
            <a:pPr marL="0" indent="0">
              <a:buNone/>
            </a:pPr>
            <a:r>
              <a:rPr lang="en-US" sz="3200" dirty="0"/>
              <a:t>Attorney Polly Bone</a:t>
            </a:r>
          </a:p>
          <a:p>
            <a:pPr marL="0" indent="0">
              <a:buNone/>
            </a:pPr>
            <a:r>
              <a:rPr lang="en-US" sz="3200" dirty="0"/>
              <a:t>Texas RioGrande Legal Aid</a:t>
            </a:r>
          </a:p>
          <a:p>
            <a:pPr marL="0" indent="0">
              <a:buNone/>
            </a:pPr>
            <a:r>
              <a:rPr lang="en-US" sz="3200" dirty="0"/>
              <a:t>San Antonio, TX 78212</a:t>
            </a:r>
          </a:p>
          <a:p>
            <a:pPr marL="0" indent="0">
              <a:buNone/>
            </a:pPr>
            <a:r>
              <a:rPr lang="en-US" sz="3200" dirty="0">
                <a:hlinkClick r:id="rId2"/>
              </a:rPr>
              <a:t>pbone@trla.org</a:t>
            </a:r>
            <a:endParaRPr lang="en-US" sz="3200" dirty="0"/>
          </a:p>
          <a:p>
            <a:pPr marL="0" indent="0">
              <a:buNone/>
            </a:pPr>
            <a:r>
              <a:rPr lang="en-US" sz="3200" dirty="0"/>
              <a:t>210-212-3747</a:t>
            </a:r>
          </a:p>
        </p:txBody>
      </p:sp>
    </p:spTree>
    <p:extLst>
      <p:ext uri="{BB962C8B-B14F-4D97-AF65-F5344CB8AC3E}">
        <p14:creationId xmlns:p14="http://schemas.microsoft.com/office/powerpoint/2010/main" val="24622812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801F378-E41E-55A4-E665-0C46DDB565F7}"/>
              </a:ext>
            </a:extLst>
          </p:cNvPr>
          <p:cNvSpPr>
            <a:spLocks noGrp="1"/>
          </p:cNvSpPr>
          <p:nvPr>
            <p:ph type="title"/>
          </p:nvPr>
        </p:nvSpPr>
        <p:spPr>
          <a:xfrm>
            <a:off x="1286933" y="609600"/>
            <a:ext cx="10197494" cy="1099457"/>
          </a:xfrm>
        </p:spPr>
        <p:txBody>
          <a:bodyPr>
            <a:normAutofit/>
          </a:bodyPr>
          <a:lstStyle/>
          <a:p>
            <a:r>
              <a:rPr lang="en-US" dirty="0"/>
              <a:t>Individual Tax Identification Number-ITIN</a:t>
            </a:r>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7" name="Content Placeholder 4">
            <a:extLst>
              <a:ext uri="{FF2B5EF4-FFF2-40B4-BE49-F238E27FC236}">
                <a16:creationId xmlns:a16="http://schemas.microsoft.com/office/drawing/2014/main" id="{824A9069-EBE9-54EF-ABFA-A0500796E1CF}"/>
              </a:ext>
            </a:extLst>
          </p:cNvPr>
          <p:cNvGraphicFramePr>
            <a:graphicFrameLocks noGrp="1"/>
          </p:cNvGraphicFramePr>
          <p:nvPr>
            <p:ph idx="1"/>
            <p:extLst>
              <p:ext uri="{D42A27DB-BD31-4B8C-83A1-F6EECF244321}">
                <p14:modId xmlns:p14="http://schemas.microsoft.com/office/powerpoint/2010/main" val="3109537966"/>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598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628F0-D3C5-E842-159C-B5DFEA9F7D9A}"/>
              </a:ext>
            </a:extLst>
          </p:cNvPr>
          <p:cNvSpPr>
            <a:spLocks noGrp="1"/>
          </p:cNvSpPr>
          <p:nvPr>
            <p:ph type="title"/>
          </p:nvPr>
        </p:nvSpPr>
        <p:spPr/>
        <p:txBody>
          <a:bodyPr/>
          <a:lstStyle/>
          <a:p>
            <a:r>
              <a:rPr lang="en-US"/>
              <a:t>How can someone use an ITIN?</a:t>
            </a:r>
            <a:br>
              <a:rPr lang="en-US"/>
            </a:br>
            <a:endParaRPr lang="en-US" dirty="0"/>
          </a:p>
        </p:txBody>
      </p:sp>
      <p:sp>
        <p:nvSpPr>
          <p:cNvPr id="3" name="Content Placeholder 2">
            <a:extLst>
              <a:ext uri="{FF2B5EF4-FFF2-40B4-BE49-F238E27FC236}">
                <a16:creationId xmlns:a16="http://schemas.microsoft.com/office/drawing/2014/main" id="{8084A6CC-5A57-30E5-6A1E-0BC650C280DA}"/>
              </a:ext>
            </a:extLst>
          </p:cNvPr>
          <p:cNvSpPr>
            <a:spLocks noGrp="1"/>
          </p:cNvSpPr>
          <p:nvPr>
            <p:ph idx="1"/>
          </p:nvPr>
        </p:nvSpPr>
        <p:spPr/>
        <p:txBody>
          <a:bodyPr/>
          <a:lstStyle/>
          <a:p>
            <a:r>
              <a:rPr lang="en-US" dirty="0"/>
              <a:t>To file a federal income tax return (individually or as a spouse)</a:t>
            </a:r>
          </a:p>
          <a:p>
            <a:r>
              <a:rPr lang="en-US" dirty="0"/>
              <a:t>To be listed as a dependent on someone else’s tax return</a:t>
            </a:r>
          </a:p>
          <a:p>
            <a:pPr lvl="1"/>
            <a:r>
              <a:rPr lang="en-US" dirty="0"/>
              <a:t>For a dependent to receive an ITIN, there must be a federal tax benefit tied to that dependent</a:t>
            </a:r>
          </a:p>
          <a:p>
            <a:r>
              <a:rPr lang="en-US" dirty="0"/>
              <a:t>To report taxable income to the government</a:t>
            </a:r>
          </a:p>
          <a:p>
            <a:endParaRPr lang="en-US" dirty="0"/>
          </a:p>
        </p:txBody>
      </p:sp>
    </p:spTree>
    <p:extLst>
      <p:ext uri="{BB962C8B-B14F-4D97-AF65-F5344CB8AC3E}">
        <p14:creationId xmlns:p14="http://schemas.microsoft.com/office/powerpoint/2010/main" val="413234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34F9F0-3BB5-25BC-8111-2B284BFA72B1}"/>
              </a:ext>
            </a:extLst>
          </p:cNvPr>
          <p:cNvSpPr>
            <a:spLocks noGrp="1"/>
          </p:cNvSpPr>
          <p:nvPr>
            <p:ph type="title"/>
          </p:nvPr>
        </p:nvSpPr>
        <p:spPr>
          <a:xfrm>
            <a:off x="1286933" y="609600"/>
            <a:ext cx="10197494" cy="1099457"/>
          </a:xfrm>
        </p:spPr>
        <p:txBody>
          <a:bodyPr>
            <a:normAutofit/>
          </a:bodyPr>
          <a:lstStyle/>
          <a:p>
            <a:r>
              <a:rPr lang="en-US" dirty="0"/>
              <a:t>How to apply for an ITIN</a:t>
            </a:r>
            <a:endParaRPr lang="en-US"/>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1ACCF118-9311-C145-6D28-FCE90E60A095}"/>
              </a:ext>
            </a:extLst>
          </p:cNvPr>
          <p:cNvGraphicFramePr>
            <a:graphicFrameLocks noGrp="1"/>
          </p:cNvGraphicFramePr>
          <p:nvPr>
            <p:ph idx="1"/>
            <p:extLst>
              <p:ext uri="{D42A27DB-BD31-4B8C-83A1-F6EECF244321}">
                <p14:modId xmlns:p14="http://schemas.microsoft.com/office/powerpoint/2010/main" val="1040186505"/>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3985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B85B-D6D4-3EF4-1C38-4E716FCD4A9C}"/>
              </a:ext>
            </a:extLst>
          </p:cNvPr>
          <p:cNvSpPr>
            <a:spLocks noGrp="1"/>
          </p:cNvSpPr>
          <p:nvPr>
            <p:ph type="title"/>
          </p:nvPr>
        </p:nvSpPr>
        <p:spPr/>
        <p:txBody>
          <a:bodyPr/>
          <a:lstStyle/>
          <a:p>
            <a:pPr algn="ctr"/>
            <a:r>
              <a:rPr lang="en-US" dirty="0"/>
              <a:t>Form W-7</a:t>
            </a:r>
          </a:p>
        </p:txBody>
      </p:sp>
      <p:pic>
        <p:nvPicPr>
          <p:cNvPr id="5" name="Content Placeholder 4">
            <a:extLst>
              <a:ext uri="{FF2B5EF4-FFF2-40B4-BE49-F238E27FC236}">
                <a16:creationId xmlns:a16="http://schemas.microsoft.com/office/drawing/2014/main" id="{BB3D3968-B356-0183-5C42-D1B4CF2A043E}"/>
              </a:ext>
            </a:extLst>
          </p:cNvPr>
          <p:cNvPicPr>
            <a:picLocks noGrp="1" noChangeAspect="1"/>
          </p:cNvPicPr>
          <p:nvPr>
            <p:ph idx="1"/>
          </p:nvPr>
        </p:nvPicPr>
        <p:blipFill>
          <a:blip r:embed="rId2"/>
          <a:stretch>
            <a:fillRect/>
          </a:stretch>
        </p:blipFill>
        <p:spPr>
          <a:xfrm>
            <a:off x="2899954" y="26474"/>
            <a:ext cx="7818115" cy="6150489"/>
          </a:xfrm>
        </p:spPr>
      </p:pic>
    </p:spTree>
    <p:extLst>
      <p:ext uri="{BB962C8B-B14F-4D97-AF65-F5344CB8AC3E}">
        <p14:creationId xmlns:p14="http://schemas.microsoft.com/office/powerpoint/2010/main" val="59370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D33050-F515-5081-E34E-9BD26FA0DD6B}"/>
              </a:ext>
            </a:extLst>
          </p:cNvPr>
          <p:cNvSpPr>
            <a:spLocks noGrp="1"/>
          </p:cNvSpPr>
          <p:nvPr>
            <p:ph type="title"/>
          </p:nvPr>
        </p:nvSpPr>
        <p:spPr>
          <a:xfrm>
            <a:off x="1286933" y="609600"/>
            <a:ext cx="10197494" cy="1099457"/>
          </a:xfrm>
        </p:spPr>
        <p:txBody>
          <a:bodyPr>
            <a:normAutofit/>
          </a:bodyPr>
          <a:lstStyle/>
          <a:p>
            <a:r>
              <a:rPr lang="en-US" dirty="0"/>
              <a:t>Required Documentation </a:t>
            </a:r>
            <a:endParaRPr lang="en-US"/>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8C455956-FC70-2E45-181B-174C3CC215AB}"/>
              </a:ext>
            </a:extLst>
          </p:cNvPr>
          <p:cNvGraphicFramePr>
            <a:graphicFrameLocks noGrp="1"/>
          </p:cNvGraphicFramePr>
          <p:nvPr>
            <p:ph idx="1"/>
            <p:extLst>
              <p:ext uri="{D42A27DB-BD31-4B8C-83A1-F6EECF244321}">
                <p14:modId xmlns:p14="http://schemas.microsoft.com/office/powerpoint/2010/main" val="12356057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279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E1CF93-BCD3-6A6A-03C8-B3AF081B359A}"/>
              </a:ext>
            </a:extLst>
          </p:cNvPr>
          <p:cNvSpPr>
            <a:spLocks noGrp="1"/>
          </p:cNvSpPr>
          <p:nvPr>
            <p:ph type="title"/>
          </p:nvPr>
        </p:nvSpPr>
        <p:spPr>
          <a:xfrm>
            <a:off x="1286933" y="609600"/>
            <a:ext cx="10197494" cy="1099457"/>
          </a:xfrm>
        </p:spPr>
        <p:txBody>
          <a:bodyPr>
            <a:normAutofit/>
          </a:bodyPr>
          <a:lstStyle/>
          <a:p>
            <a:r>
              <a:rPr lang="en-US"/>
              <a:t>How to present documents	</a:t>
            </a:r>
          </a:p>
        </p:txBody>
      </p:sp>
      <p:sp>
        <p:nvSpPr>
          <p:cNvPr id="39" name="Isosceles Triangle 38">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8" name="Content Placeholder 2">
            <a:extLst>
              <a:ext uri="{FF2B5EF4-FFF2-40B4-BE49-F238E27FC236}">
                <a16:creationId xmlns:a16="http://schemas.microsoft.com/office/drawing/2014/main" id="{D084F841-7756-8F0F-4B7F-222377A50AFD}"/>
              </a:ext>
            </a:extLst>
          </p:cNvPr>
          <p:cNvGraphicFramePr>
            <a:graphicFrameLocks noGrp="1"/>
          </p:cNvGraphicFramePr>
          <p:nvPr>
            <p:ph idx="1"/>
            <p:extLst>
              <p:ext uri="{D42A27DB-BD31-4B8C-83A1-F6EECF244321}">
                <p14:modId xmlns:p14="http://schemas.microsoft.com/office/powerpoint/2010/main" val="1917749854"/>
              </p:ext>
            </p:extLst>
          </p:nvPr>
        </p:nvGraphicFramePr>
        <p:xfrm>
          <a:off x="842597" y="1511753"/>
          <a:ext cx="10609792" cy="5108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254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D407C-DFB7-517F-1301-A8C4ADA01F43}"/>
              </a:ext>
            </a:extLst>
          </p:cNvPr>
          <p:cNvSpPr>
            <a:spLocks noGrp="1"/>
          </p:cNvSpPr>
          <p:nvPr>
            <p:ph type="title"/>
          </p:nvPr>
        </p:nvSpPr>
        <p:spPr/>
        <p:txBody>
          <a:bodyPr/>
          <a:lstStyle/>
          <a:p>
            <a:pPr algn="ctr"/>
            <a:r>
              <a:rPr lang="en-US" dirty="0"/>
              <a:t>ITIN Renewal</a:t>
            </a:r>
          </a:p>
        </p:txBody>
      </p:sp>
      <p:sp>
        <p:nvSpPr>
          <p:cNvPr id="3" name="Content Placeholder 2">
            <a:extLst>
              <a:ext uri="{FF2B5EF4-FFF2-40B4-BE49-F238E27FC236}">
                <a16:creationId xmlns:a16="http://schemas.microsoft.com/office/drawing/2014/main" id="{9B2877C0-6F3D-16B7-FD6E-29D28A781D3D}"/>
              </a:ext>
            </a:extLst>
          </p:cNvPr>
          <p:cNvSpPr>
            <a:spLocks noGrp="1"/>
          </p:cNvSpPr>
          <p:nvPr>
            <p:ph idx="1"/>
          </p:nvPr>
        </p:nvSpPr>
        <p:spPr/>
        <p:txBody>
          <a:bodyPr/>
          <a:lstStyle/>
          <a:p>
            <a:r>
              <a:rPr lang="en-US" dirty="0"/>
              <a:t>ITINs issued before 2013 generally need to be renewed.</a:t>
            </a:r>
          </a:p>
          <a:p>
            <a:r>
              <a:rPr lang="en-US" dirty="0"/>
              <a:t>If an ITIN has not been used on a federal tax return in the past 3 years, it needs to be renewed.</a:t>
            </a:r>
          </a:p>
          <a:p>
            <a:r>
              <a:rPr lang="en-US" dirty="0"/>
              <a:t>The process for renewal of an ITIN is much like the initial application.</a:t>
            </a:r>
          </a:p>
          <a:p>
            <a:r>
              <a:rPr lang="en-US" dirty="0"/>
              <a:t>If a return is filed with an expired ITIN, some or all of any tax credits claimed will be denied, and the taxpayer will receive a notice giving them 60 days to dispute the change.  During that time, they can respond to the notice and submit the renewal.  However, it is always better to renew at the time of filing </a:t>
            </a:r>
          </a:p>
        </p:txBody>
      </p:sp>
    </p:spTree>
    <p:extLst>
      <p:ext uri="{BB962C8B-B14F-4D97-AF65-F5344CB8AC3E}">
        <p14:creationId xmlns:p14="http://schemas.microsoft.com/office/powerpoint/2010/main" val="306544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6DDFB96-C3EE-1F10-823B-A40BC8E4B0AF}"/>
              </a:ext>
            </a:extLst>
          </p:cNvPr>
          <p:cNvSpPr>
            <a:spLocks noGrp="1"/>
          </p:cNvSpPr>
          <p:nvPr>
            <p:ph type="title"/>
          </p:nvPr>
        </p:nvSpPr>
        <p:spPr>
          <a:xfrm>
            <a:off x="643467" y="816638"/>
            <a:ext cx="3367359" cy="5224724"/>
          </a:xfrm>
        </p:spPr>
        <p:txBody>
          <a:bodyPr anchor="ctr">
            <a:normAutofit/>
          </a:bodyPr>
          <a:lstStyle/>
          <a:p>
            <a:r>
              <a:rPr lang="en-US"/>
              <a:t>Limitations of an ITIN</a:t>
            </a:r>
            <a:br>
              <a:rPr lang="en-US"/>
            </a:br>
            <a:endParaRPr lang="en-US"/>
          </a:p>
        </p:txBody>
      </p:sp>
      <p:sp>
        <p:nvSpPr>
          <p:cNvPr id="3" name="Content Placeholder 2">
            <a:extLst>
              <a:ext uri="{FF2B5EF4-FFF2-40B4-BE49-F238E27FC236}">
                <a16:creationId xmlns:a16="http://schemas.microsoft.com/office/drawing/2014/main" id="{C264D69E-9C7D-D13E-881F-F621A6D8846E}"/>
              </a:ext>
            </a:extLst>
          </p:cNvPr>
          <p:cNvSpPr>
            <a:spLocks noGrp="1"/>
          </p:cNvSpPr>
          <p:nvPr>
            <p:ph idx="1"/>
          </p:nvPr>
        </p:nvSpPr>
        <p:spPr>
          <a:xfrm>
            <a:off x="4654295" y="816638"/>
            <a:ext cx="4619706" cy="5224724"/>
          </a:xfrm>
        </p:spPr>
        <p:txBody>
          <a:bodyPr anchor="ctr">
            <a:normAutofit/>
          </a:bodyPr>
          <a:lstStyle/>
          <a:p>
            <a:r>
              <a:rPr lang="en-US" dirty="0"/>
              <a:t>Having a valid ITIN does NOT give the individual the right to:</a:t>
            </a:r>
          </a:p>
          <a:p>
            <a:pPr lvl="1"/>
            <a:r>
              <a:rPr lang="en-US" dirty="0"/>
              <a:t>Be legally employed in the United States</a:t>
            </a:r>
          </a:p>
          <a:p>
            <a:pPr lvl="1"/>
            <a:r>
              <a:rPr lang="en-US" dirty="0"/>
              <a:t>To travel through CBP checkpoints if not otherwise authorized</a:t>
            </a:r>
          </a:p>
          <a:p>
            <a:pPr lvl="1"/>
            <a:r>
              <a:rPr lang="en-US" dirty="0"/>
              <a:t>To receive public benefits for themselves</a:t>
            </a:r>
          </a:p>
          <a:p>
            <a:pPr lvl="1"/>
            <a:r>
              <a:rPr lang="en-US" dirty="0"/>
              <a:t>To claim the Earned Income Tax Credit (EITC) for their US citizen children</a:t>
            </a:r>
          </a:p>
        </p:txBody>
      </p:sp>
    </p:spTree>
    <p:extLst>
      <p:ext uri="{BB962C8B-B14F-4D97-AF65-F5344CB8AC3E}">
        <p14:creationId xmlns:p14="http://schemas.microsoft.com/office/powerpoint/2010/main" val="4459450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429</TotalTime>
  <Words>1295</Words>
  <Application>Microsoft Office PowerPoint</Application>
  <PresentationFormat>Widescreen</PresentationFormat>
  <Paragraphs>83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Tax Issues for Farm Workers: ITINs and 1099-NEC</vt:lpstr>
      <vt:lpstr>Individual Tax Identification Number-ITIN</vt:lpstr>
      <vt:lpstr>How can someone use an ITIN? </vt:lpstr>
      <vt:lpstr>How to apply for an ITIN</vt:lpstr>
      <vt:lpstr>Form W-7</vt:lpstr>
      <vt:lpstr>Required Documentation </vt:lpstr>
      <vt:lpstr>How to present documents </vt:lpstr>
      <vt:lpstr>ITIN Renewal</vt:lpstr>
      <vt:lpstr>Limitations of an ITIN </vt:lpstr>
      <vt:lpstr>Reasons to request an ITIN</vt:lpstr>
      <vt:lpstr>Form 1099-NEC </vt:lpstr>
      <vt:lpstr>PowerPoint Presentation</vt:lpstr>
      <vt:lpstr>A form 1099-NEC is not appropriate just because:</vt:lpstr>
      <vt:lpstr>Effect of Receiving 1099-NEC</vt:lpstr>
      <vt:lpstr>How do you know if a worker received the correct tax form/classification </vt:lpstr>
      <vt:lpstr>How to challenge the receipt of a 1099-NEC instead of a W-2</vt:lpstr>
      <vt:lpstr>Where can a taxpayer get help?</vt:lpstr>
      <vt:lpstr>Help with IRS Audits, Collections, Appeals etc</vt:lpstr>
      <vt:lpstr>Thank you for your attention today!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Issues for Farm Workers: ITINs and 1099-NEC</dc:title>
  <dc:creator>Polly Bone(SAT)</dc:creator>
  <cp:lastModifiedBy>Hannah Allison(AUS)</cp:lastModifiedBy>
  <cp:revision>14</cp:revision>
  <dcterms:created xsi:type="dcterms:W3CDTF">2023-02-21T15:49:26Z</dcterms:created>
  <dcterms:modified xsi:type="dcterms:W3CDTF">2024-02-22T21:40:25Z</dcterms:modified>
</cp:coreProperties>
</file>